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diagrams/data5.xml" ContentType="application/vnd.openxmlformats-officedocument.drawingml.diagramData+xml"/>
  <Override PartName="/ppt/diagrams/data6.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xml" ContentType="application/vnd.openxmlformats-officedocument.drawingml.diagramData+xml"/>
  <Override PartName="/ppt/diagrams/data7.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diagrams/colors11.xml" ContentType="application/vnd.openxmlformats-officedocument.drawingml.diagramCol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quickStyle12.xml" ContentType="application/vnd.openxmlformats-officedocument.drawingml.diagramStyle+xml"/>
  <Override PartName="/ppt/diagrams/colors7.xml" ContentType="application/vnd.openxmlformats-officedocument.drawingml.diagramColors+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colors12.xml" ContentType="application/vnd.openxmlformats-officedocument.drawingml.diagramColors+xml"/>
  <Override PartName="/ppt/diagrams/drawing12.xml" ContentType="application/vnd.ms-office.drawingml.diagramDrawing+xml"/>
  <Override PartName="/ppt/diagrams/layout8.xml" ContentType="application/vnd.openxmlformats-officedocument.drawingml.diagramLayout+xml"/>
  <Override PartName="/ppt/diagrams/layout13.xml" ContentType="application/vnd.openxmlformats-officedocument.drawingml.diagramLayout+xml"/>
  <Override PartName="/ppt/diagrams/quickStyle13.xml" ContentType="application/vnd.openxmlformats-officedocument.drawingml.diagramStyle+xml"/>
  <Override PartName="/ppt/diagrams/colors6.xml" ContentType="application/vnd.openxmlformats-officedocument.drawingml.diagramColors+xml"/>
  <Override PartName="/ppt/diagrams/colors13.xml" ContentType="application/vnd.openxmlformats-officedocument.drawingml.diagramColors+xml"/>
  <Override PartName="/ppt/diagrams/drawing13.xml" ContentType="application/vnd.ms-office.drawingml.diagramDrawing+xml"/>
  <Override PartName="/ppt/diagrams/quickStyle8.xml" ContentType="application/vnd.openxmlformats-officedocument.drawingml.diagramStyle+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colors8.xml" ContentType="application/vnd.openxmlformats-officedocument.drawingml.diagramColors+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layout6.xml" ContentType="application/vnd.openxmlformats-officedocument.drawingml.diagramLayout+xml"/>
  <Override PartName="/ppt/diagrams/drawing6.xml" ContentType="application/vnd.ms-office.drawingml.diagramDrawing+xml"/>
  <Override PartName="/ppt/diagrams/drawing8.xml" ContentType="application/vnd.ms-office.drawingml.diagramDrawing+xml"/>
  <Override PartName="/ppt/diagrams/quickStyle6.xml" ContentType="application/vnd.openxmlformats-officedocument.drawingml.diagramStyle+xml"/>
  <Override PartName="/ppt/diagrams/drawing11.xml" ContentType="application/vnd.ms-office.drawingml.diagramDrawing+xml"/>
  <Override PartName="/ppt/diagrams/layout7.xml" ContentType="application/vnd.openxmlformats-officedocument.drawingml.diagramLayout+xml"/>
  <Override PartName="/ppt/diagrams/layout12.xml" ContentType="application/vnd.openxmlformats-officedocument.drawingml.diagramLayout+xml"/>
  <Override PartName="/ppt/diagrams/quickStyle7.xml" ContentType="application/vnd.openxmlformats-officedocument.drawingml.diagramStyle+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rawing7.xml" ContentType="application/vnd.ms-office.drawingml.diagramDrawing+xml"/>
  <Override PartName="/ppt/diagrams/layout11.xml" ContentType="application/vnd.openxmlformats-officedocument.drawingml.diagramLayout+xml"/>
  <Override PartName="/ppt/diagrams/quickStyle11.xml" ContentType="application/vnd.openxmlformats-officedocument.drawingml.diagramStyl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683" r:id="rId2"/>
    <p:sldMasterId id="2147483695" r:id="rId3"/>
    <p:sldMasterId id="2147483707" r:id="rId4"/>
  </p:sldMasterIdLst>
  <p:notesMasterIdLst>
    <p:notesMasterId r:id="rId91"/>
  </p:notesMasterIdLst>
  <p:sldIdLst>
    <p:sldId id="259" r:id="rId5"/>
    <p:sldId id="524" r:id="rId6"/>
    <p:sldId id="322" r:id="rId7"/>
    <p:sldId id="334" r:id="rId8"/>
    <p:sldId id="337" r:id="rId9"/>
    <p:sldId id="525" r:id="rId10"/>
    <p:sldId id="328" r:id="rId11"/>
    <p:sldId id="331" r:id="rId12"/>
    <p:sldId id="340" r:id="rId13"/>
    <p:sldId id="522" r:id="rId14"/>
    <p:sldId id="479" r:id="rId15"/>
    <p:sldId id="487" r:id="rId16"/>
    <p:sldId id="481" r:id="rId17"/>
    <p:sldId id="358" r:id="rId18"/>
    <p:sldId id="483" r:id="rId19"/>
    <p:sldId id="355" r:id="rId20"/>
    <p:sldId id="485" r:id="rId21"/>
    <p:sldId id="488" r:id="rId22"/>
    <p:sldId id="489" r:id="rId23"/>
    <p:sldId id="490" r:id="rId24"/>
    <p:sldId id="370" r:id="rId25"/>
    <p:sldId id="373" r:id="rId26"/>
    <p:sldId id="507" r:id="rId27"/>
    <p:sldId id="508" r:id="rId28"/>
    <p:sldId id="505" r:id="rId29"/>
    <p:sldId id="528" r:id="rId30"/>
    <p:sldId id="514" r:id="rId31"/>
    <p:sldId id="500" r:id="rId32"/>
    <p:sldId id="504" r:id="rId33"/>
    <p:sldId id="262" r:id="rId34"/>
    <p:sldId id="509" r:id="rId35"/>
    <p:sldId id="268" r:id="rId36"/>
    <p:sldId id="271" r:id="rId37"/>
    <p:sldId id="277" r:id="rId38"/>
    <p:sldId id="472" r:id="rId39"/>
    <p:sldId id="280" r:id="rId40"/>
    <p:sldId id="283" r:id="rId41"/>
    <p:sldId id="286" r:id="rId42"/>
    <p:sldId id="289" r:id="rId43"/>
    <p:sldId id="292" r:id="rId44"/>
    <p:sldId id="295" r:id="rId45"/>
    <p:sldId id="298" r:id="rId46"/>
    <p:sldId id="301" r:id="rId47"/>
    <p:sldId id="304" r:id="rId48"/>
    <p:sldId id="307" r:id="rId49"/>
    <p:sldId id="310" r:id="rId50"/>
    <p:sldId id="313" r:id="rId51"/>
    <p:sldId id="316" r:id="rId52"/>
    <p:sldId id="470" r:id="rId53"/>
    <p:sldId id="382" r:id="rId54"/>
    <p:sldId id="385" r:id="rId55"/>
    <p:sldId id="467" r:id="rId56"/>
    <p:sldId id="388" r:id="rId57"/>
    <p:sldId id="391" r:id="rId58"/>
    <p:sldId id="394" r:id="rId59"/>
    <p:sldId id="397" r:id="rId60"/>
    <p:sldId id="400" r:id="rId61"/>
    <p:sldId id="403" r:id="rId62"/>
    <p:sldId id="406" r:id="rId63"/>
    <p:sldId id="527" r:id="rId64"/>
    <p:sldId id="412" r:id="rId65"/>
    <p:sldId id="415" r:id="rId66"/>
    <p:sldId id="418" r:id="rId67"/>
    <p:sldId id="421" r:id="rId68"/>
    <p:sldId id="424" r:id="rId69"/>
    <p:sldId id="427" r:id="rId70"/>
    <p:sldId id="473" r:id="rId71"/>
    <p:sldId id="520" r:id="rId72"/>
    <p:sldId id="433" r:id="rId73"/>
    <p:sldId id="436" r:id="rId74"/>
    <p:sldId id="517" r:id="rId75"/>
    <p:sldId id="439" r:id="rId76"/>
    <p:sldId id="518" r:id="rId77"/>
    <p:sldId id="510" r:id="rId78"/>
    <p:sldId id="445" r:id="rId79"/>
    <p:sldId id="448" r:id="rId80"/>
    <p:sldId id="451" r:id="rId81"/>
    <p:sldId id="454" r:id="rId82"/>
    <p:sldId id="523" r:id="rId83"/>
    <p:sldId id="516" r:id="rId84"/>
    <p:sldId id="463" r:id="rId85"/>
    <p:sldId id="466" r:id="rId86"/>
    <p:sldId id="468" r:id="rId87"/>
    <p:sldId id="469" r:id="rId88"/>
    <p:sldId id="475" r:id="rId89"/>
    <p:sldId id="477" r:id="rId90"/>
  </p:sldIdLst>
  <p:sldSz cx="12192000" cy="6858000"/>
  <p:notesSz cx="6858000" cy="9144000"/>
  <p:custDataLst>
    <p:tags r:id="rId9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203864"/>
    <a:srgbClr val="2E75B6"/>
    <a:srgbClr val="548235"/>
    <a:srgbClr val="00B050"/>
    <a:srgbClr val="009AD0"/>
    <a:srgbClr val="00CCFF"/>
    <a:srgbClr val="0ACCFA"/>
    <a:srgbClr val="000060"/>
    <a:srgbClr val="3D6D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B74DA-10CB-4D6F-9A9F-E4CD4C78B348}" v="9" dt="2023-03-26T17:38:29.355"/>
  </p1510:revLst>
</p1510:revInfo>
</file>

<file path=ppt/tableStyles.xml><?xml version="1.0" encoding="utf-8"?>
<a:tblStyleLst xmlns:a="http://schemas.openxmlformats.org/drawingml/2006/main" def="{5C22544A-7EE6-4342-B048-85BDC9FD1C3A}">
  <a:tblStyle styleId="{912C8C85-51F0-491E-9774-3900AFEF0FD7}" styleName="Light Style 2 - Accent 6">
    <a:wholeTbl>
      <a:tcTxStyle>
        <a:fontRef idx="minor"/>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99"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gs" Target="tags/tag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presProps" Target="presProps.xml"/><Relationship Id="rId98" Type="http://schemas.openxmlformats.org/officeDocument/2006/relationships/customXml" Target="../customXml/item1.xml"/></Relationships>
</file>

<file path=ppt/diagrams/_rels/data1.xml.rels><?xml version="1.0" encoding="UTF-8" standalone="yes"?>
<Relationships xmlns="http://schemas.openxmlformats.org/package/2006/relationships"><Relationship Id="rId1" Type="http://schemas.openxmlformats.org/officeDocument/2006/relationships/image" Target="../media/image13.jpeg"/></Relationships>
</file>

<file path=ppt/diagrams/_rels/data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diagrams/_rels/data1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53.png"/></Relationships>
</file>

<file path=ppt/diagrams/_rels/data4.xml.rels><?xml version="1.0" encoding="UTF-8" standalone="yes"?>
<Relationships xmlns="http://schemas.openxmlformats.org/package/2006/relationships"><Relationship Id="rId1" Type="http://schemas.openxmlformats.org/officeDocument/2006/relationships/image" Target="../media/image29.jpeg"/></Relationships>
</file>

<file path=ppt/diagrams/_rels/data9.xml.rels><?xml version="1.0" encoding="UTF-8" standalone="yes"?>
<Relationships xmlns="http://schemas.openxmlformats.org/package/2006/relationships"><Relationship Id="rId1" Type="http://schemas.openxmlformats.org/officeDocument/2006/relationships/image" Target="../media/image43.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3.jpeg"/></Relationships>
</file>

<file path=ppt/diagrams/_rels/drawing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diagrams/_rels/drawing13.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53.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9.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4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1D55E6-8B40-487E-87F0-636892B50949}"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524ED67C-37D9-4FDC-8FD0-C5BFAD938AA9}">
      <dgm:prSet/>
      <dgm:spPr/>
      <dgm:t>
        <a:bodyPr/>
        <a:lstStyle/>
        <a:p>
          <a:endParaRPr lang="en-US"/>
        </a:p>
      </dgm:t>
    </dgm:pt>
    <dgm:pt modelId="{D701C030-ED18-43D7-8E79-30B32A6334B2}" type="parTrans" cxnId="{BE5D1A9D-4D15-4FF1-A67B-7C2157890934}">
      <dgm:prSet/>
      <dgm:spPr/>
      <dgm:t>
        <a:bodyPr/>
        <a:lstStyle/>
        <a:p>
          <a:endParaRPr lang="en-US"/>
        </a:p>
      </dgm:t>
    </dgm:pt>
    <dgm:pt modelId="{6E7B3DF6-9F47-4A05-9738-180D0C23A212}" type="sibTrans" cxnId="{BE5D1A9D-4D15-4FF1-A67B-7C215789093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dgm:spPr>
      <dgm:t>
        <a:bodyPr/>
        <a:lstStyle/>
        <a:p>
          <a:endParaRPr lang="en-US"/>
        </a:p>
      </dgm:t>
    </dgm:pt>
    <dgm:pt modelId="{171FAFA9-7F16-480B-BA97-32381CAE6663}" type="pres">
      <dgm:prSet presAssocID="{801D55E6-8B40-487E-87F0-636892B50949}" presName="Name0" presStyleCnt="0">
        <dgm:presLayoutVars>
          <dgm:chMax val="7"/>
          <dgm:chPref val="7"/>
          <dgm:dir/>
        </dgm:presLayoutVars>
      </dgm:prSet>
      <dgm:spPr/>
    </dgm:pt>
    <dgm:pt modelId="{C90BB9FD-C5C0-4BCE-9FD0-A4316CF10A0D}" type="pres">
      <dgm:prSet presAssocID="{801D55E6-8B40-487E-87F0-636892B50949}" presName="Name1" presStyleCnt="0"/>
      <dgm:spPr/>
    </dgm:pt>
    <dgm:pt modelId="{F06C06CF-2169-40B1-A3F7-4EB80D623E11}" type="pres">
      <dgm:prSet presAssocID="{6E7B3DF6-9F47-4A05-9738-180D0C23A212}" presName="picture_1" presStyleCnt="0"/>
      <dgm:spPr/>
    </dgm:pt>
    <dgm:pt modelId="{ECD7F64B-FD39-4434-A363-C319C8DBEF15}" type="pres">
      <dgm:prSet presAssocID="{6E7B3DF6-9F47-4A05-9738-180D0C23A212}" presName="pictureRepeatNode" presStyleLbl="alignImgPlace1" presStyleIdx="0" presStyleCnt="1" custLinFactNeighborX="-4326"/>
      <dgm:spPr/>
    </dgm:pt>
    <dgm:pt modelId="{51022D00-B904-4432-A98B-F3308D489BC5}" type="pres">
      <dgm:prSet presAssocID="{524ED67C-37D9-4FDC-8FD0-C5BFAD938AA9}" presName="text_1" presStyleLbl="node1" presStyleIdx="0" presStyleCnt="0">
        <dgm:presLayoutVars>
          <dgm:bulletEnabled val="1"/>
        </dgm:presLayoutVars>
      </dgm:prSet>
      <dgm:spPr/>
    </dgm:pt>
  </dgm:ptLst>
  <dgm:cxnLst>
    <dgm:cxn modelId="{5F6B0A6F-8DCA-425C-A9F5-2BA506968CB0}" type="presOf" srcId="{801D55E6-8B40-487E-87F0-636892B50949}" destId="{171FAFA9-7F16-480B-BA97-32381CAE6663}" srcOrd="0" destOrd="0" presId="urn:microsoft.com/office/officeart/2008/layout/CircularPictureCallout"/>
    <dgm:cxn modelId="{1D70A672-14C2-4147-A00C-98262AD17404}" type="presOf" srcId="{524ED67C-37D9-4FDC-8FD0-C5BFAD938AA9}" destId="{51022D00-B904-4432-A98B-F3308D489BC5}" srcOrd="0" destOrd="0" presId="urn:microsoft.com/office/officeart/2008/layout/CircularPictureCallout"/>
    <dgm:cxn modelId="{BE5D1A9D-4D15-4FF1-A67B-7C2157890934}" srcId="{801D55E6-8B40-487E-87F0-636892B50949}" destId="{524ED67C-37D9-4FDC-8FD0-C5BFAD938AA9}" srcOrd="0" destOrd="0" parTransId="{D701C030-ED18-43D7-8E79-30B32A6334B2}" sibTransId="{6E7B3DF6-9F47-4A05-9738-180D0C23A212}"/>
    <dgm:cxn modelId="{5FF176E3-7FCD-42F8-B703-E0967B6FB0D5}" type="presOf" srcId="{6E7B3DF6-9F47-4A05-9738-180D0C23A212}" destId="{ECD7F64B-FD39-4434-A363-C319C8DBEF15}" srcOrd="0" destOrd="0" presId="urn:microsoft.com/office/officeart/2008/layout/CircularPictureCallout"/>
    <dgm:cxn modelId="{C7FB6527-CC87-43EA-BCB8-CEF32B17E491}" type="presParOf" srcId="{171FAFA9-7F16-480B-BA97-32381CAE6663}" destId="{C90BB9FD-C5C0-4BCE-9FD0-A4316CF10A0D}" srcOrd="0" destOrd="0" presId="urn:microsoft.com/office/officeart/2008/layout/CircularPictureCallout"/>
    <dgm:cxn modelId="{7CB1579F-C9E2-4CA7-BAC8-7F8E36693355}" type="presParOf" srcId="{C90BB9FD-C5C0-4BCE-9FD0-A4316CF10A0D}" destId="{F06C06CF-2169-40B1-A3F7-4EB80D623E11}" srcOrd="0" destOrd="0" presId="urn:microsoft.com/office/officeart/2008/layout/CircularPictureCallout"/>
    <dgm:cxn modelId="{5B5F0CE7-1BCD-4C8B-9187-6F82C991B4CE}" type="presParOf" srcId="{F06C06CF-2169-40B1-A3F7-4EB80D623E11}" destId="{ECD7F64B-FD39-4434-A363-C319C8DBEF15}" srcOrd="0" destOrd="0" presId="urn:microsoft.com/office/officeart/2008/layout/CircularPictureCallout"/>
    <dgm:cxn modelId="{803A9A55-2C36-44BF-8625-F5E2B3592CF4}" type="presParOf" srcId="{C90BB9FD-C5C0-4BCE-9FD0-A4316CF10A0D}" destId="{51022D00-B904-4432-A98B-F3308D489BC5}"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2896BFD-5B32-4F44-958A-09F5A1F64191}" type="doc">
      <dgm:prSet loTypeId="urn:microsoft.com/office/officeart/2008/layout/BendingPictureCaption" loCatId="picture" qsTypeId="urn:microsoft.com/office/officeart/2005/8/quickstyle/simple1" qsCatId="simple" csTypeId="urn:microsoft.com/office/officeart/2005/8/colors/accent6_5" csCatId="accent6" phldr="1"/>
      <dgm:spPr/>
      <dgm:t>
        <a:bodyPr/>
        <a:lstStyle/>
        <a:p>
          <a:endParaRPr lang="en-US"/>
        </a:p>
      </dgm:t>
    </dgm:pt>
    <dgm:pt modelId="{62F1B384-0A30-4BE2-B255-C8000711C575}">
      <dgm:prSet phldrT="[Text]" custT="1"/>
      <dgm:spPr>
        <a:ln>
          <a:solidFill>
            <a:srgbClr val="00CCFF"/>
          </a:solidFill>
        </a:ln>
      </dgm:spPr>
      <dgm:t>
        <a:bodyPr/>
        <a:lstStyle/>
        <a:p>
          <a:pPr marL="0" lvl="0" indent="0" algn="ctr" defTabSz="666750">
            <a:lnSpc>
              <a:spcPct val="90000"/>
            </a:lnSpc>
            <a:spcBef>
              <a:spcPct val="0"/>
            </a:spcBef>
            <a:spcAft>
              <a:spcPct val="5000"/>
            </a:spcAft>
            <a:buNone/>
          </a:pPr>
          <a:r>
            <a:rPr lang="en-US" sz="1500" b="1" kern="1200">
              <a:solidFill>
                <a:prstClr val="black"/>
              </a:solidFill>
              <a:latin typeface="Neue Haas Grotesk Text Pro" panose="020B0504020202020204" pitchFamily="34" charset="0"/>
              <a:ea typeface="Verdana" panose="020B0604030504040204" pitchFamily="34" charset="0"/>
              <a:cs typeface="Arial"/>
            </a:rPr>
            <a:t>Stem of Sweet-Pepper Localization [4]</a:t>
          </a:r>
        </a:p>
      </dgm:t>
    </dgm:pt>
    <dgm:pt modelId="{DC7E9FCF-142F-480E-8EE3-28C0331EB6B2}" type="parTrans" cxnId="{B0A0C42B-7C15-4403-ADE7-274029592F1A}">
      <dgm:prSet/>
      <dgm:spPr/>
      <dgm:t>
        <a:bodyPr/>
        <a:lstStyle/>
        <a:p>
          <a:endParaRPr lang="en-US"/>
        </a:p>
      </dgm:t>
    </dgm:pt>
    <dgm:pt modelId="{121AB039-43C1-47A9-A725-EC385026723B}" type="sibTrans" cxnId="{B0A0C42B-7C15-4403-ADE7-274029592F1A}">
      <dgm:prSet/>
      <dgm:spPr/>
      <dgm:t>
        <a:bodyPr/>
        <a:lstStyle/>
        <a:p>
          <a:endParaRPr lang="en-US"/>
        </a:p>
      </dgm:t>
    </dgm:pt>
    <dgm:pt modelId="{C42D9BCA-D158-4B59-84A6-42F03EE843A3}">
      <dgm:prSet phldrT="[Text]" custT="1"/>
      <dgm:spPr>
        <a:ln>
          <a:solidFill>
            <a:srgbClr val="00CCFF"/>
          </a:solidFill>
        </a:ln>
      </dgm:spPr>
      <dgm:t>
        <a:bodyPr/>
        <a:lstStyle/>
        <a:p>
          <a:pPr marL="0" lvl="0" indent="0" algn="ctr" defTabSz="666750">
            <a:lnSpc>
              <a:spcPct val="90000"/>
            </a:lnSpc>
            <a:spcBef>
              <a:spcPct val="0"/>
            </a:spcBef>
            <a:spcAft>
              <a:spcPct val="5000"/>
            </a:spcAft>
            <a:buNone/>
          </a:pPr>
          <a:r>
            <a:rPr lang="en-US" sz="1500" b="1" kern="1200">
              <a:solidFill>
                <a:prstClr val="black"/>
              </a:solidFill>
              <a:latin typeface="Neue Haas Grotesk Text Pro" panose="020B0504020202020204" pitchFamily="34" charset="0"/>
              <a:ea typeface="Verdana" panose="020B0604030504040204" pitchFamily="34" charset="0"/>
              <a:cs typeface="Arial"/>
            </a:rPr>
            <a:t>Sugarcane Stem Detection [6]</a:t>
          </a:r>
        </a:p>
      </dgm:t>
    </dgm:pt>
    <dgm:pt modelId="{B99ADB24-8A99-4291-83E3-8D9037CCEF49}" type="parTrans" cxnId="{9C1B310D-5ECA-4B88-B894-DE32B8DD8908}">
      <dgm:prSet/>
      <dgm:spPr/>
      <dgm:t>
        <a:bodyPr/>
        <a:lstStyle/>
        <a:p>
          <a:endParaRPr lang="en-US"/>
        </a:p>
      </dgm:t>
    </dgm:pt>
    <dgm:pt modelId="{978B4F51-62E4-4BC9-8275-A63CBF55DBBC}" type="sibTrans" cxnId="{9C1B310D-5ECA-4B88-B894-DE32B8DD8908}">
      <dgm:prSet/>
      <dgm:spPr/>
      <dgm:t>
        <a:bodyPr/>
        <a:lstStyle/>
        <a:p>
          <a:endParaRPr lang="en-US"/>
        </a:p>
      </dgm:t>
    </dgm:pt>
    <dgm:pt modelId="{4AD8C46E-D6C2-41AA-85DD-E809F52114CD}">
      <dgm:prSet phldrT="[Text]" custT="1"/>
      <dgm:spPr>
        <a:ln>
          <a:solidFill>
            <a:srgbClr val="00CCFF"/>
          </a:solidFill>
        </a:ln>
      </dgm:spPr>
      <dgm:t>
        <a:bodyPr/>
        <a:lstStyle/>
        <a:p>
          <a:r>
            <a:rPr lang="en-US" sz="1500" b="1" kern="1200">
              <a:solidFill>
                <a:schemeClr val="tx1"/>
              </a:solidFill>
              <a:latin typeface="Neue Haas Grotesk Text Pro" panose="020B0504020202020204" pitchFamily="34" charset="0"/>
              <a:ea typeface="Verdana" panose="020B0604030504040204" pitchFamily="34" charset="0"/>
            </a:rPr>
            <a:t>X‐RAY Based Stem </a:t>
          </a:r>
          <a:r>
            <a:rPr lang="en-US" sz="1500" b="1" kern="1200">
              <a:solidFill>
                <a:prstClr val="black"/>
              </a:solidFill>
              <a:latin typeface="Neue Haas Grotesk Text Pro" panose="020B0504020202020204" pitchFamily="34" charset="0"/>
              <a:ea typeface="Verdana" panose="020B0604030504040204" pitchFamily="34" charset="0"/>
              <a:cs typeface="Arial"/>
            </a:rPr>
            <a:t>Detection [5]</a:t>
          </a:r>
        </a:p>
      </dgm:t>
    </dgm:pt>
    <dgm:pt modelId="{B221E7FA-6F58-4D29-90F5-BDB691B14854}" type="sibTrans" cxnId="{E548976E-F69D-4D5C-A9C0-C4C76419D385}">
      <dgm:prSet/>
      <dgm:spPr/>
      <dgm:t>
        <a:bodyPr/>
        <a:lstStyle/>
        <a:p>
          <a:endParaRPr lang="en-US"/>
        </a:p>
      </dgm:t>
    </dgm:pt>
    <dgm:pt modelId="{A62E2CE0-FC7D-42D1-B843-4FA05BBAC976}" type="parTrans" cxnId="{E548976E-F69D-4D5C-A9C0-C4C76419D385}">
      <dgm:prSet/>
      <dgm:spPr/>
      <dgm:t>
        <a:bodyPr/>
        <a:lstStyle/>
        <a:p>
          <a:endParaRPr lang="en-US"/>
        </a:p>
      </dgm:t>
    </dgm:pt>
    <dgm:pt modelId="{39D7F716-F858-4AB9-A569-D387DE0F2285}" type="pres">
      <dgm:prSet presAssocID="{92896BFD-5B32-4F44-958A-09F5A1F64191}" presName="diagram" presStyleCnt="0">
        <dgm:presLayoutVars>
          <dgm:dir/>
        </dgm:presLayoutVars>
      </dgm:prSet>
      <dgm:spPr/>
    </dgm:pt>
    <dgm:pt modelId="{16EBC2EA-8C39-4648-A7BF-201FCF15964B}" type="pres">
      <dgm:prSet presAssocID="{4AD8C46E-D6C2-41AA-85DD-E809F52114CD}" presName="composite" presStyleCnt="0"/>
      <dgm:spPr/>
    </dgm:pt>
    <dgm:pt modelId="{477A56CE-5EAB-409A-BBB1-9B5A40070178}" type="pres">
      <dgm:prSet presAssocID="{4AD8C46E-D6C2-41AA-85DD-E809F52114CD}" presName="Image" presStyleLbl="bgShp" presStyleIdx="0" presStyleCnt="3" custScaleY="107016" custLinFactX="31040" custLinFactNeighborX="100000" custLinFactNeighborY="153"/>
      <dgm:spPr>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dgm:spPr>
    </dgm:pt>
    <dgm:pt modelId="{C3623319-766E-4A2A-BA1B-59C801E4B414}" type="pres">
      <dgm:prSet presAssocID="{4AD8C46E-D6C2-41AA-85DD-E809F52114CD}" presName="Parent" presStyleLbl="node0" presStyleIdx="0" presStyleCnt="3" custScaleY="93494" custLinFactX="53494" custLinFactNeighborX="100000" custLinFactNeighborY="58607">
        <dgm:presLayoutVars>
          <dgm:bulletEnabled val="1"/>
        </dgm:presLayoutVars>
      </dgm:prSet>
      <dgm:spPr/>
    </dgm:pt>
    <dgm:pt modelId="{866E412A-4623-4747-9668-16C9CE63D0E5}" type="pres">
      <dgm:prSet presAssocID="{B221E7FA-6F58-4D29-90F5-BDB691B14854}" presName="sibTrans" presStyleCnt="0"/>
      <dgm:spPr/>
    </dgm:pt>
    <dgm:pt modelId="{316EFA59-8DAE-48D3-97A3-52F0CA49484B}" type="pres">
      <dgm:prSet presAssocID="{62F1B384-0A30-4BE2-B255-C8000711C575}" presName="composite" presStyleCnt="0"/>
      <dgm:spPr/>
    </dgm:pt>
    <dgm:pt modelId="{1473BC66-CACC-42BA-A826-6913C4712C96}" type="pres">
      <dgm:prSet presAssocID="{62F1B384-0A30-4BE2-B255-C8000711C575}" presName="Image" presStyleLbl="bgShp" presStyleIdx="1" presStyleCnt="3" custScaleY="109153" custLinFactX="-23038" custLinFactNeighborX="-100000" custLinFactNeighborY="2657"/>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pt>
    <dgm:pt modelId="{AA9716AC-E1B8-46A5-B9C7-432B4A2D1D00}" type="pres">
      <dgm:prSet presAssocID="{62F1B384-0A30-4BE2-B255-C8000711C575}" presName="Parent" presStyleLbl="node0" presStyleIdx="1" presStyleCnt="3" custLinFactX="-40215" custLinFactNeighborX="-100000" custLinFactNeighborY="56484">
        <dgm:presLayoutVars>
          <dgm:bulletEnabled val="1"/>
        </dgm:presLayoutVars>
      </dgm:prSet>
      <dgm:spPr/>
    </dgm:pt>
    <dgm:pt modelId="{7347FCC6-12F9-48ED-A8B6-0D644F509892}" type="pres">
      <dgm:prSet presAssocID="{121AB039-43C1-47A9-A725-EC385026723B}" presName="sibTrans" presStyleCnt="0"/>
      <dgm:spPr/>
    </dgm:pt>
    <dgm:pt modelId="{971F4299-DE6F-4799-93F8-BBB4AD9240CF}" type="pres">
      <dgm:prSet presAssocID="{C42D9BCA-D158-4B59-84A6-42F03EE843A3}" presName="composite" presStyleCnt="0"/>
      <dgm:spPr/>
    </dgm:pt>
    <dgm:pt modelId="{1C691E95-7E20-4841-9B49-D99178D39531}" type="pres">
      <dgm:prSet presAssocID="{C42D9BCA-D158-4B59-84A6-42F03EE843A3}" presName="Image" presStyleLbl="bgShp" presStyleIdx="2" presStyleCnt="3" custScaleY="110371"/>
      <dgm:spPr>
        <a:blipFill>
          <a:blip xmlns:r="http://schemas.openxmlformats.org/officeDocument/2006/relationships" r:embed="rId3">
            <a:extLst>
              <a:ext uri="{28A0092B-C50C-407E-A947-70E740481C1C}">
                <a14:useLocalDpi xmlns:a14="http://schemas.microsoft.com/office/drawing/2010/main" val="0"/>
              </a:ext>
            </a:extLst>
          </a:blip>
          <a:srcRect/>
          <a:stretch>
            <a:fillRect l="-68000" r="-68000"/>
          </a:stretch>
        </a:blipFill>
      </dgm:spPr>
    </dgm:pt>
    <dgm:pt modelId="{6CA02501-37CF-4C2C-B1E1-E24B5C819405}" type="pres">
      <dgm:prSet presAssocID="{C42D9BCA-D158-4B59-84A6-42F03EE843A3}" presName="Parent" presStyleLbl="node0" presStyleIdx="2" presStyleCnt="3" custLinFactNeighborX="-986" custLinFactNeighborY="54311">
        <dgm:presLayoutVars>
          <dgm:bulletEnabled val="1"/>
        </dgm:presLayoutVars>
      </dgm:prSet>
      <dgm:spPr/>
    </dgm:pt>
  </dgm:ptLst>
  <dgm:cxnLst>
    <dgm:cxn modelId="{9C1B310D-5ECA-4B88-B894-DE32B8DD8908}" srcId="{92896BFD-5B32-4F44-958A-09F5A1F64191}" destId="{C42D9BCA-D158-4B59-84A6-42F03EE843A3}" srcOrd="2" destOrd="0" parTransId="{B99ADB24-8A99-4291-83E3-8D9037CCEF49}" sibTransId="{978B4F51-62E4-4BC9-8275-A63CBF55DBBC}"/>
    <dgm:cxn modelId="{B0A0C42B-7C15-4403-ADE7-274029592F1A}" srcId="{92896BFD-5B32-4F44-958A-09F5A1F64191}" destId="{62F1B384-0A30-4BE2-B255-C8000711C575}" srcOrd="1" destOrd="0" parTransId="{DC7E9FCF-142F-480E-8EE3-28C0331EB6B2}" sibTransId="{121AB039-43C1-47A9-A725-EC385026723B}"/>
    <dgm:cxn modelId="{D1056242-E58C-49B7-BF08-2241D5ABB72E}" type="presOf" srcId="{4AD8C46E-D6C2-41AA-85DD-E809F52114CD}" destId="{C3623319-766E-4A2A-BA1B-59C801E4B414}" srcOrd="0" destOrd="0" presId="urn:microsoft.com/office/officeart/2008/layout/BendingPictureCaption"/>
    <dgm:cxn modelId="{CA933F64-B3F3-4410-A4E7-95FB288E7A2D}" type="presOf" srcId="{C42D9BCA-D158-4B59-84A6-42F03EE843A3}" destId="{6CA02501-37CF-4C2C-B1E1-E24B5C819405}" srcOrd="0" destOrd="0" presId="urn:microsoft.com/office/officeart/2008/layout/BendingPictureCaption"/>
    <dgm:cxn modelId="{E548976E-F69D-4D5C-A9C0-C4C76419D385}" srcId="{92896BFD-5B32-4F44-958A-09F5A1F64191}" destId="{4AD8C46E-D6C2-41AA-85DD-E809F52114CD}" srcOrd="0" destOrd="0" parTransId="{A62E2CE0-FC7D-42D1-B843-4FA05BBAC976}" sibTransId="{B221E7FA-6F58-4D29-90F5-BDB691B14854}"/>
    <dgm:cxn modelId="{7C1B7772-00A0-4E8C-85BC-B8E1F9C27AC0}" type="presOf" srcId="{92896BFD-5B32-4F44-958A-09F5A1F64191}" destId="{39D7F716-F858-4AB9-A569-D387DE0F2285}" srcOrd="0" destOrd="0" presId="urn:microsoft.com/office/officeart/2008/layout/BendingPictureCaption"/>
    <dgm:cxn modelId="{09D223A2-39A1-4BD0-9972-16926BAA2051}" type="presOf" srcId="{62F1B384-0A30-4BE2-B255-C8000711C575}" destId="{AA9716AC-E1B8-46A5-B9C7-432B4A2D1D00}" srcOrd="0" destOrd="0" presId="urn:microsoft.com/office/officeart/2008/layout/BendingPictureCaption"/>
    <dgm:cxn modelId="{5A3A510B-9B81-44C6-93E6-C1676C9B15F2}" type="presParOf" srcId="{39D7F716-F858-4AB9-A569-D387DE0F2285}" destId="{16EBC2EA-8C39-4648-A7BF-201FCF15964B}" srcOrd="0" destOrd="0" presId="urn:microsoft.com/office/officeart/2008/layout/BendingPictureCaption"/>
    <dgm:cxn modelId="{A6F3E2BE-0EC0-4180-BEB9-40361B015B37}" type="presParOf" srcId="{16EBC2EA-8C39-4648-A7BF-201FCF15964B}" destId="{477A56CE-5EAB-409A-BBB1-9B5A40070178}" srcOrd="0" destOrd="0" presId="urn:microsoft.com/office/officeart/2008/layout/BendingPictureCaption"/>
    <dgm:cxn modelId="{0B3B40AB-020A-4F0A-ABEC-F18DDAA6175A}" type="presParOf" srcId="{16EBC2EA-8C39-4648-A7BF-201FCF15964B}" destId="{C3623319-766E-4A2A-BA1B-59C801E4B414}" srcOrd="1" destOrd="0" presId="urn:microsoft.com/office/officeart/2008/layout/BendingPictureCaption"/>
    <dgm:cxn modelId="{837747EB-0C86-4472-84B9-F90D20E75CE8}" type="presParOf" srcId="{39D7F716-F858-4AB9-A569-D387DE0F2285}" destId="{866E412A-4623-4747-9668-16C9CE63D0E5}" srcOrd="1" destOrd="0" presId="urn:microsoft.com/office/officeart/2008/layout/BendingPictureCaption"/>
    <dgm:cxn modelId="{6ED2CB7F-6ED5-497B-BA39-FEDFD6E5A7EA}" type="presParOf" srcId="{39D7F716-F858-4AB9-A569-D387DE0F2285}" destId="{316EFA59-8DAE-48D3-97A3-52F0CA49484B}" srcOrd="2" destOrd="0" presId="urn:microsoft.com/office/officeart/2008/layout/BendingPictureCaption"/>
    <dgm:cxn modelId="{6305E51C-6D1D-472C-827A-E64D70CF3B84}" type="presParOf" srcId="{316EFA59-8DAE-48D3-97A3-52F0CA49484B}" destId="{1473BC66-CACC-42BA-A826-6913C4712C96}" srcOrd="0" destOrd="0" presId="urn:microsoft.com/office/officeart/2008/layout/BendingPictureCaption"/>
    <dgm:cxn modelId="{96039FC7-635A-4F37-8F60-B69D318B2434}" type="presParOf" srcId="{316EFA59-8DAE-48D3-97A3-52F0CA49484B}" destId="{AA9716AC-E1B8-46A5-B9C7-432B4A2D1D00}" srcOrd="1" destOrd="0" presId="urn:microsoft.com/office/officeart/2008/layout/BendingPictureCaption"/>
    <dgm:cxn modelId="{352A284A-7161-4627-B51B-0C515E1CB538}" type="presParOf" srcId="{39D7F716-F858-4AB9-A569-D387DE0F2285}" destId="{7347FCC6-12F9-48ED-A8B6-0D644F509892}" srcOrd="3" destOrd="0" presId="urn:microsoft.com/office/officeart/2008/layout/BendingPictureCaption"/>
    <dgm:cxn modelId="{D9FF0590-D91F-450C-8456-7E0269BF763B}" type="presParOf" srcId="{39D7F716-F858-4AB9-A569-D387DE0F2285}" destId="{971F4299-DE6F-4799-93F8-BBB4AD9240CF}" srcOrd="4" destOrd="0" presId="urn:microsoft.com/office/officeart/2008/layout/BendingPictureCaption"/>
    <dgm:cxn modelId="{0279D7E8-B3C3-4F13-828D-3F499980B99F}" type="presParOf" srcId="{971F4299-DE6F-4799-93F8-BBB4AD9240CF}" destId="{1C691E95-7E20-4841-9B49-D99178D39531}" srcOrd="0" destOrd="0" presId="urn:microsoft.com/office/officeart/2008/layout/BendingPictureCaption"/>
    <dgm:cxn modelId="{FC07FBA0-E0A2-4F01-98A6-D78CF0729653}" type="presParOf" srcId="{971F4299-DE6F-4799-93F8-BBB4AD9240CF}" destId="{6CA02501-37CF-4C2C-B1E1-E24B5C819405}" srcOrd="1" destOrd="0" presId="urn:microsoft.com/office/officeart/2008/layout/BendingPictureCapti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4AFDF2-BF1B-4F06-A8A4-B675AEED7AC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E24628D-3608-4D0E-AC0E-132CA8CCCFE6}">
      <dgm:prSet custT="1"/>
      <dgm:spPr>
        <a:solidFill>
          <a:srgbClr val="004599"/>
        </a:solidFill>
      </dgm:spPr>
      <dgm:t>
        <a:bodyPr/>
        <a:lstStyle/>
        <a:p>
          <a:pPr rtl="0"/>
          <a:r>
            <a:rPr lang="en-US" sz="2000" b="1"/>
            <a:t>Technologies</a:t>
          </a:r>
          <a:endParaRPr lang="en-US" sz="2000"/>
        </a:p>
      </dgm:t>
    </dgm:pt>
    <dgm:pt modelId="{E5D51F43-EA1E-44CD-828B-A237695D3FF7}" type="parTrans" cxnId="{4D690711-C7CD-4BD1-A2B6-F9771E0DF9C7}">
      <dgm:prSet/>
      <dgm:spPr/>
      <dgm:t>
        <a:bodyPr/>
        <a:lstStyle/>
        <a:p>
          <a:endParaRPr lang="en-US"/>
        </a:p>
      </dgm:t>
    </dgm:pt>
    <dgm:pt modelId="{61B390D7-37F1-444C-90C2-BD34D1BDE292}" type="sibTrans" cxnId="{4D690711-C7CD-4BD1-A2B6-F9771E0DF9C7}">
      <dgm:prSet/>
      <dgm:spPr/>
      <dgm:t>
        <a:bodyPr/>
        <a:lstStyle/>
        <a:p>
          <a:endParaRPr lang="en-US"/>
        </a:p>
      </dgm:t>
    </dgm:pt>
    <dgm:pt modelId="{1DFE556D-C93B-4AE9-B3FF-3AA9E0895704}">
      <dgm:prSet custT="1"/>
      <dgm:spPr/>
      <dgm:t>
        <a:bodyPr/>
        <a:lstStyle/>
        <a:p>
          <a:pPr rtl="0"/>
          <a:r>
            <a:rPr lang="en-US" sz="1800">
              <a:latin typeface="+mn-lt"/>
            </a:rPr>
            <a:t>Python</a:t>
          </a:r>
        </a:p>
      </dgm:t>
    </dgm:pt>
    <dgm:pt modelId="{EE0ABEA8-5E6A-46CD-BA27-A10AAB97043A}" type="parTrans" cxnId="{863E482A-3DE5-4D2D-9328-F8A9424A5BD3}">
      <dgm:prSet/>
      <dgm:spPr/>
      <dgm:t>
        <a:bodyPr/>
        <a:lstStyle/>
        <a:p>
          <a:endParaRPr lang="en-US"/>
        </a:p>
      </dgm:t>
    </dgm:pt>
    <dgm:pt modelId="{E66A2AF4-F520-48A1-AE1B-81078127339C}" type="sibTrans" cxnId="{863E482A-3DE5-4D2D-9328-F8A9424A5BD3}">
      <dgm:prSet/>
      <dgm:spPr/>
      <dgm:t>
        <a:bodyPr/>
        <a:lstStyle/>
        <a:p>
          <a:endParaRPr lang="en-US"/>
        </a:p>
      </dgm:t>
    </dgm:pt>
    <dgm:pt modelId="{BD7E8EC4-CE03-4E8B-95DE-4B013E8323D5}">
      <dgm:prSet custT="1"/>
      <dgm:spPr>
        <a:solidFill>
          <a:srgbClr val="92D050"/>
        </a:solidFill>
      </dgm:spPr>
      <dgm:t>
        <a:bodyPr/>
        <a:lstStyle/>
        <a:p>
          <a:r>
            <a:rPr lang="en-US" sz="2000" b="1"/>
            <a:t>Algorithms</a:t>
          </a:r>
          <a:endParaRPr lang="en-US" sz="2000"/>
        </a:p>
      </dgm:t>
    </dgm:pt>
    <dgm:pt modelId="{96498F57-B6EC-4568-8180-954F5886316F}" type="parTrans" cxnId="{E492EA06-8A8B-4ED4-9803-DD0284D08FE7}">
      <dgm:prSet/>
      <dgm:spPr/>
      <dgm:t>
        <a:bodyPr/>
        <a:lstStyle/>
        <a:p>
          <a:endParaRPr lang="en-US"/>
        </a:p>
      </dgm:t>
    </dgm:pt>
    <dgm:pt modelId="{6FA4A001-6794-4687-8614-90F6FEE94034}" type="sibTrans" cxnId="{E492EA06-8A8B-4ED4-9803-DD0284D08FE7}">
      <dgm:prSet/>
      <dgm:spPr/>
      <dgm:t>
        <a:bodyPr/>
        <a:lstStyle/>
        <a:p>
          <a:endParaRPr lang="en-US"/>
        </a:p>
      </dgm:t>
    </dgm:pt>
    <dgm:pt modelId="{9840D827-1084-4B95-B63A-3200C263EF38}">
      <dgm:prSet custT="1"/>
      <dgm:spPr/>
      <dgm:t>
        <a:bodyPr/>
        <a:lstStyle/>
        <a:p>
          <a:r>
            <a:rPr lang="en-US" sz="1800"/>
            <a:t>Machine Learning</a:t>
          </a:r>
        </a:p>
      </dgm:t>
    </dgm:pt>
    <dgm:pt modelId="{18FDB5DB-BF71-4565-9836-A9723F047C3E}" type="parTrans" cxnId="{2A301793-E8FA-4A1B-A1A7-FAED633661CC}">
      <dgm:prSet/>
      <dgm:spPr/>
      <dgm:t>
        <a:bodyPr/>
        <a:lstStyle/>
        <a:p>
          <a:endParaRPr lang="en-US"/>
        </a:p>
      </dgm:t>
    </dgm:pt>
    <dgm:pt modelId="{F8FD93FD-A514-422A-9BAF-55EA24DF36D1}" type="sibTrans" cxnId="{2A301793-E8FA-4A1B-A1A7-FAED633661CC}">
      <dgm:prSet/>
      <dgm:spPr/>
      <dgm:t>
        <a:bodyPr/>
        <a:lstStyle/>
        <a:p>
          <a:endParaRPr lang="en-US"/>
        </a:p>
      </dgm:t>
    </dgm:pt>
    <dgm:pt modelId="{A923A60B-1361-4EDB-B3EB-E5AA0DDDC11F}">
      <dgm:prSet custT="1"/>
      <dgm:spPr/>
      <dgm:t>
        <a:bodyPr/>
        <a:lstStyle/>
        <a:p>
          <a:r>
            <a:rPr lang="en-US" sz="1800"/>
            <a:t>Image Processing</a:t>
          </a:r>
        </a:p>
      </dgm:t>
    </dgm:pt>
    <dgm:pt modelId="{E950EC82-7A2F-4EE3-BD49-21CE649AF5A5}" type="parTrans" cxnId="{3A3C5394-A448-4FEB-A5D7-D159154A9C1A}">
      <dgm:prSet/>
      <dgm:spPr/>
      <dgm:t>
        <a:bodyPr/>
        <a:lstStyle/>
        <a:p>
          <a:endParaRPr lang="en-US"/>
        </a:p>
      </dgm:t>
    </dgm:pt>
    <dgm:pt modelId="{854EE65A-3996-4AD8-A83F-C3A3C720EE2C}" type="sibTrans" cxnId="{3A3C5394-A448-4FEB-A5D7-D159154A9C1A}">
      <dgm:prSet/>
      <dgm:spPr/>
      <dgm:t>
        <a:bodyPr/>
        <a:lstStyle/>
        <a:p>
          <a:endParaRPr lang="en-US"/>
        </a:p>
      </dgm:t>
    </dgm:pt>
    <dgm:pt modelId="{2099F242-8B87-41DC-8030-3BC6E0F3423C}">
      <dgm:prSet custT="1"/>
      <dgm:spPr/>
      <dgm:t>
        <a:bodyPr/>
        <a:lstStyle/>
        <a:p>
          <a:r>
            <a:rPr lang="en-US" sz="1800"/>
            <a:t>TensorFlow</a:t>
          </a:r>
          <a:r>
            <a:rPr lang="en-US" sz="1800">
              <a:latin typeface="Calibri Light" panose="020F0302020204030204"/>
            </a:rPr>
            <a:t> </a:t>
          </a:r>
          <a:endParaRPr lang="en-US" sz="1800">
            <a:latin typeface="+mn-lt"/>
          </a:endParaRPr>
        </a:p>
      </dgm:t>
    </dgm:pt>
    <dgm:pt modelId="{35458976-25F3-4BC8-B2F8-881D51CFA59A}" type="parTrans" cxnId="{4F50D689-8780-49CB-8E9C-D43CB1DEB1E6}">
      <dgm:prSet/>
      <dgm:spPr/>
      <dgm:t>
        <a:bodyPr/>
        <a:lstStyle/>
        <a:p>
          <a:endParaRPr lang="en-US"/>
        </a:p>
      </dgm:t>
    </dgm:pt>
    <dgm:pt modelId="{BCA39F86-9157-4833-8330-45B1642C658F}" type="sibTrans" cxnId="{4F50D689-8780-49CB-8E9C-D43CB1DEB1E6}">
      <dgm:prSet/>
      <dgm:spPr/>
      <dgm:t>
        <a:bodyPr/>
        <a:lstStyle/>
        <a:p>
          <a:endParaRPr lang="en-US"/>
        </a:p>
      </dgm:t>
    </dgm:pt>
    <dgm:pt modelId="{CF235686-283D-40C1-A056-C1315FDAFB27}">
      <dgm:prSet custT="1"/>
      <dgm:spPr/>
      <dgm:t>
        <a:bodyPr/>
        <a:lstStyle/>
        <a:p>
          <a:r>
            <a:rPr lang="en-US" sz="1800">
              <a:latin typeface="+mn-lt"/>
            </a:rPr>
            <a:t>OpenCV</a:t>
          </a:r>
        </a:p>
      </dgm:t>
    </dgm:pt>
    <dgm:pt modelId="{BBE01EAD-DF14-49E7-BEC2-60C2478CE725}" type="parTrans" cxnId="{7E402C1F-F2E7-466A-B727-D14686A178AC}">
      <dgm:prSet/>
      <dgm:spPr/>
      <dgm:t>
        <a:bodyPr/>
        <a:lstStyle/>
        <a:p>
          <a:endParaRPr lang="en-US"/>
        </a:p>
      </dgm:t>
    </dgm:pt>
    <dgm:pt modelId="{7D75FA45-DA67-470C-BB82-8F688991ED83}" type="sibTrans" cxnId="{7E402C1F-F2E7-466A-B727-D14686A178AC}">
      <dgm:prSet/>
      <dgm:spPr/>
      <dgm:t>
        <a:bodyPr/>
        <a:lstStyle/>
        <a:p>
          <a:endParaRPr lang="en-US"/>
        </a:p>
      </dgm:t>
    </dgm:pt>
    <dgm:pt modelId="{52B2A2A9-1A36-48DE-98D8-B8E469B32622}">
      <dgm:prSet custT="1"/>
      <dgm:spPr/>
      <dgm:t>
        <a:bodyPr/>
        <a:lstStyle/>
        <a:p>
          <a:r>
            <a:rPr lang="en-US" sz="1800" err="1"/>
            <a:t>ResNet</a:t>
          </a:r>
          <a:r>
            <a:rPr lang="en-US" sz="1800"/>
            <a:t> Architecture</a:t>
          </a:r>
        </a:p>
      </dgm:t>
    </dgm:pt>
    <dgm:pt modelId="{E5547B1E-32B8-4565-901A-E1A21B4FC996}" type="parTrans" cxnId="{E6910523-0734-49E6-9995-79152A46F4C5}">
      <dgm:prSet/>
      <dgm:spPr/>
      <dgm:t>
        <a:bodyPr/>
        <a:lstStyle/>
        <a:p>
          <a:endParaRPr lang="en-US"/>
        </a:p>
      </dgm:t>
    </dgm:pt>
    <dgm:pt modelId="{818FE13B-3B71-4776-939A-616E5C893E3D}" type="sibTrans" cxnId="{E6910523-0734-49E6-9995-79152A46F4C5}">
      <dgm:prSet/>
      <dgm:spPr/>
      <dgm:t>
        <a:bodyPr/>
        <a:lstStyle/>
        <a:p>
          <a:endParaRPr lang="en-US"/>
        </a:p>
      </dgm:t>
    </dgm:pt>
    <dgm:pt modelId="{DA538E67-51DD-422C-861D-775BA6260B49}">
      <dgm:prSet custT="1"/>
      <dgm:spPr/>
      <dgm:t>
        <a:bodyPr/>
        <a:lstStyle/>
        <a:p>
          <a:r>
            <a:rPr lang="en-US" sz="1800"/>
            <a:t>Computer Vision</a:t>
          </a:r>
        </a:p>
      </dgm:t>
    </dgm:pt>
    <dgm:pt modelId="{E49984A9-48C8-49A7-9B9C-EF65D52756C2}" type="parTrans" cxnId="{38162A52-367D-4BD9-A2B1-B2F26EFD7C9F}">
      <dgm:prSet/>
      <dgm:spPr/>
      <dgm:t>
        <a:bodyPr/>
        <a:lstStyle/>
        <a:p>
          <a:endParaRPr lang="en-US"/>
        </a:p>
      </dgm:t>
    </dgm:pt>
    <dgm:pt modelId="{74DE5532-8128-4D16-8E42-90C6C086DF5C}" type="sibTrans" cxnId="{38162A52-367D-4BD9-A2B1-B2F26EFD7C9F}">
      <dgm:prSet/>
      <dgm:spPr/>
      <dgm:t>
        <a:bodyPr/>
        <a:lstStyle/>
        <a:p>
          <a:endParaRPr lang="en-US"/>
        </a:p>
      </dgm:t>
    </dgm:pt>
    <dgm:pt modelId="{57770D0C-DE3D-4604-B150-04BCCD23DEEA}">
      <dgm:prSet custT="1"/>
      <dgm:spPr/>
      <dgm:t>
        <a:bodyPr/>
        <a:lstStyle/>
        <a:p>
          <a:r>
            <a:rPr lang="en-US" sz="1800">
              <a:latin typeface="+mn-lt"/>
            </a:rPr>
            <a:t>ROS</a:t>
          </a:r>
        </a:p>
      </dgm:t>
    </dgm:pt>
    <dgm:pt modelId="{677F88B0-5FC5-48AF-847E-F32BF4939221}" type="parTrans" cxnId="{24DD3D50-A91C-4D75-906A-CBD57738C4EA}">
      <dgm:prSet/>
      <dgm:spPr/>
      <dgm:t>
        <a:bodyPr/>
        <a:lstStyle/>
        <a:p>
          <a:endParaRPr lang="en-US"/>
        </a:p>
      </dgm:t>
    </dgm:pt>
    <dgm:pt modelId="{C58925CB-C365-4398-831E-933DC24707C7}" type="sibTrans" cxnId="{24DD3D50-A91C-4D75-906A-CBD57738C4EA}">
      <dgm:prSet/>
      <dgm:spPr/>
      <dgm:t>
        <a:bodyPr/>
        <a:lstStyle/>
        <a:p>
          <a:endParaRPr lang="en-US"/>
        </a:p>
      </dgm:t>
    </dgm:pt>
    <dgm:pt modelId="{847B5AF4-FA06-46F8-B703-44C746975E68}" type="pres">
      <dgm:prSet presAssocID="{FB4AFDF2-BF1B-4F06-A8A4-B675AEED7ACB}" presName="linear" presStyleCnt="0">
        <dgm:presLayoutVars>
          <dgm:animLvl val="lvl"/>
          <dgm:resizeHandles val="exact"/>
        </dgm:presLayoutVars>
      </dgm:prSet>
      <dgm:spPr/>
    </dgm:pt>
    <dgm:pt modelId="{D01CE1C4-6687-4A7B-95E8-62C3E1351679}" type="pres">
      <dgm:prSet presAssocID="{5E24628D-3608-4D0E-AC0E-132CA8CCCFE6}" presName="parentText" presStyleLbl="node1" presStyleIdx="0" presStyleCnt="2" custLinFactNeighborX="180" custLinFactNeighborY="-2835">
        <dgm:presLayoutVars>
          <dgm:chMax val="0"/>
          <dgm:bulletEnabled val="1"/>
        </dgm:presLayoutVars>
      </dgm:prSet>
      <dgm:spPr/>
    </dgm:pt>
    <dgm:pt modelId="{129B5FB0-516F-4D70-A9E4-3BCC0B24C3AD}" type="pres">
      <dgm:prSet presAssocID="{5E24628D-3608-4D0E-AC0E-132CA8CCCFE6}" presName="childText" presStyleLbl="revTx" presStyleIdx="0" presStyleCnt="2">
        <dgm:presLayoutVars>
          <dgm:bulletEnabled val="1"/>
        </dgm:presLayoutVars>
      </dgm:prSet>
      <dgm:spPr/>
    </dgm:pt>
    <dgm:pt modelId="{37181196-1E12-44D0-ADFD-1D937C88B082}" type="pres">
      <dgm:prSet presAssocID="{BD7E8EC4-CE03-4E8B-95DE-4B013E8323D5}" presName="parentText" presStyleLbl="node1" presStyleIdx="1" presStyleCnt="2">
        <dgm:presLayoutVars>
          <dgm:chMax val="0"/>
          <dgm:bulletEnabled val="1"/>
        </dgm:presLayoutVars>
      </dgm:prSet>
      <dgm:spPr/>
    </dgm:pt>
    <dgm:pt modelId="{34283911-4DEC-480D-8AB6-0014E8B55C69}" type="pres">
      <dgm:prSet presAssocID="{BD7E8EC4-CE03-4E8B-95DE-4B013E8323D5}" presName="childText" presStyleLbl="revTx" presStyleIdx="1" presStyleCnt="2">
        <dgm:presLayoutVars>
          <dgm:bulletEnabled val="1"/>
        </dgm:presLayoutVars>
      </dgm:prSet>
      <dgm:spPr/>
    </dgm:pt>
  </dgm:ptLst>
  <dgm:cxnLst>
    <dgm:cxn modelId="{E492EA06-8A8B-4ED4-9803-DD0284D08FE7}" srcId="{FB4AFDF2-BF1B-4F06-A8A4-B675AEED7ACB}" destId="{BD7E8EC4-CE03-4E8B-95DE-4B013E8323D5}" srcOrd="1" destOrd="0" parTransId="{96498F57-B6EC-4568-8180-954F5886316F}" sibTransId="{6FA4A001-6794-4687-8614-90F6FEE94034}"/>
    <dgm:cxn modelId="{4D690711-C7CD-4BD1-A2B6-F9771E0DF9C7}" srcId="{FB4AFDF2-BF1B-4F06-A8A4-B675AEED7ACB}" destId="{5E24628D-3608-4D0E-AC0E-132CA8CCCFE6}" srcOrd="0" destOrd="0" parTransId="{E5D51F43-EA1E-44CD-828B-A237695D3FF7}" sibTransId="{61B390D7-37F1-444C-90C2-BD34D1BDE292}"/>
    <dgm:cxn modelId="{7E402C1F-F2E7-466A-B727-D14686A178AC}" srcId="{5E24628D-3608-4D0E-AC0E-132CA8CCCFE6}" destId="{CF235686-283D-40C1-A056-C1315FDAFB27}" srcOrd="2" destOrd="0" parTransId="{BBE01EAD-DF14-49E7-BEC2-60C2478CE725}" sibTransId="{7D75FA45-DA67-470C-BB82-8F688991ED83}"/>
    <dgm:cxn modelId="{E6910523-0734-49E6-9995-79152A46F4C5}" srcId="{BD7E8EC4-CE03-4E8B-95DE-4B013E8323D5}" destId="{52B2A2A9-1A36-48DE-98D8-B8E469B32622}" srcOrd="3" destOrd="0" parTransId="{E5547B1E-32B8-4565-901A-E1A21B4FC996}" sibTransId="{818FE13B-3B71-4776-939A-616E5C893E3D}"/>
    <dgm:cxn modelId="{863E482A-3DE5-4D2D-9328-F8A9424A5BD3}" srcId="{5E24628D-3608-4D0E-AC0E-132CA8CCCFE6}" destId="{1DFE556D-C93B-4AE9-B3FF-3AA9E0895704}" srcOrd="0" destOrd="0" parTransId="{EE0ABEA8-5E6A-46CD-BA27-A10AAB97043A}" sibTransId="{E66A2AF4-F520-48A1-AE1B-81078127339C}"/>
    <dgm:cxn modelId="{A4DEBD5D-9097-4582-A6E9-3C28D6EDA16A}" type="presOf" srcId="{57770D0C-DE3D-4604-B150-04BCCD23DEEA}" destId="{129B5FB0-516F-4D70-A9E4-3BCC0B24C3AD}" srcOrd="0" destOrd="3" presId="urn:microsoft.com/office/officeart/2005/8/layout/vList2"/>
    <dgm:cxn modelId="{7DA3DB61-EAB1-4B30-8B9F-9B07D5F9F9AE}" type="presOf" srcId="{A923A60B-1361-4EDB-B3EB-E5AA0DDDC11F}" destId="{34283911-4DEC-480D-8AB6-0014E8B55C69}" srcOrd="0" destOrd="2" presId="urn:microsoft.com/office/officeart/2005/8/layout/vList2"/>
    <dgm:cxn modelId="{6111154E-D2BF-4DFB-8B35-59E5AE6AFC0E}" type="presOf" srcId="{2099F242-8B87-41DC-8030-3BC6E0F3423C}" destId="{129B5FB0-516F-4D70-A9E4-3BCC0B24C3AD}" srcOrd="0" destOrd="1" presId="urn:microsoft.com/office/officeart/2005/8/layout/vList2"/>
    <dgm:cxn modelId="{24DD3D50-A91C-4D75-906A-CBD57738C4EA}" srcId="{5E24628D-3608-4D0E-AC0E-132CA8CCCFE6}" destId="{57770D0C-DE3D-4604-B150-04BCCD23DEEA}" srcOrd="3" destOrd="0" parTransId="{677F88B0-5FC5-48AF-847E-F32BF4939221}" sibTransId="{C58925CB-C365-4398-831E-933DC24707C7}"/>
    <dgm:cxn modelId="{38162A52-367D-4BD9-A2B1-B2F26EFD7C9F}" srcId="{BD7E8EC4-CE03-4E8B-95DE-4B013E8323D5}" destId="{DA538E67-51DD-422C-861D-775BA6260B49}" srcOrd="1" destOrd="0" parTransId="{E49984A9-48C8-49A7-9B9C-EF65D52756C2}" sibTransId="{74DE5532-8128-4D16-8E42-90C6C086DF5C}"/>
    <dgm:cxn modelId="{C3BF9657-3345-4C57-B1B9-305ABC67B4EC}" type="presOf" srcId="{FB4AFDF2-BF1B-4F06-A8A4-B675AEED7ACB}" destId="{847B5AF4-FA06-46F8-B703-44C746975E68}" srcOrd="0" destOrd="0" presId="urn:microsoft.com/office/officeart/2005/8/layout/vList2"/>
    <dgm:cxn modelId="{DF9BAC58-03A8-47AF-B30F-567D5E540154}" type="presOf" srcId="{CF235686-283D-40C1-A056-C1315FDAFB27}" destId="{129B5FB0-516F-4D70-A9E4-3BCC0B24C3AD}" srcOrd="0" destOrd="2" presId="urn:microsoft.com/office/officeart/2005/8/layout/vList2"/>
    <dgm:cxn modelId="{35310481-FC61-460E-ABE3-5E853F62C141}" type="presOf" srcId="{BD7E8EC4-CE03-4E8B-95DE-4B013E8323D5}" destId="{37181196-1E12-44D0-ADFD-1D937C88B082}" srcOrd="0" destOrd="0" presId="urn:microsoft.com/office/officeart/2005/8/layout/vList2"/>
    <dgm:cxn modelId="{B40DA483-4D22-457D-B489-89384A2242FA}" type="presOf" srcId="{52B2A2A9-1A36-48DE-98D8-B8E469B32622}" destId="{34283911-4DEC-480D-8AB6-0014E8B55C69}" srcOrd="0" destOrd="3" presId="urn:microsoft.com/office/officeart/2005/8/layout/vList2"/>
    <dgm:cxn modelId="{4F50D689-8780-49CB-8E9C-D43CB1DEB1E6}" srcId="{5E24628D-3608-4D0E-AC0E-132CA8CCCFE6}" destId="{2099F242-8B87-41DC-8030-3BC6E0F3423C}" srcOrd="1" destOrd="0" parTransId="{35458976-25F3-4BC8-B2F8-881D51CFA59A}" sibTransId="{BCA39F86-9157-4833-8330-45B1642C658F}"/>
    <dgm:cxn modelId="{2A301793-E8FA-4A1B-A1A7-FAED633661CC}" srcId="{BD7E8EC4-CE03-4E8B-95DE-4B013E8323D5}" destId="{9840D827-1084-4B95-B63A-3200C263EF38}" srcOrd="0" destOrd="0" parTransId="{18FDB5DB-BF71-4565-9836-A9723F047C3E}" sibTransId="{F8FD93FD-A514-422A-9BAF-55EA24DF36D1}"/>
    <dgm:cxn modelId="{3A3C5394-A448-4FEB-A5D7-D159154A9C1A}" srcId="{BD7E8EC4-CE03-4E8B-95DE-4B013E8323D5}" destId="{A923A60B-1361-4EDB-B3EB-E5AA0DDDC11F}" srcOrd="2" destOrd="0" parTransId="{E950EC82-7A2F-4EE3-BD49-21CE649AF5A5}" sibTransId="{854EE65A-3996-4AD8-A83F-C3A3C720EE2C}"/>
    <dgm:cxn modelId="{87AC399B-C8A0-4BD3-B950-8E83DA098123}" type="presOf" srcId="{5E24628D-3608-4D0E-AC0E-132CA8CCCFE6}" destId="{D01CE1C4-6687-4A7B-95E8-62C3E1351679}" srcOrd="0" destOrd="0" presId="urn:microsoft.com/office/officeart/2005/8/layout/vList2"/>
    <dgm:cxn modelId="{CE88FFB8-DDF8-453E-84C0-1E5A027B824C}" type="presOf" srcId="{DA538E67-51DD-422C-861D-775BA6260B49}" destId="{34283911-4DEC-480D-8AB6-0014E8B55C69}" srcOrd="0" destOrd="1" presId="urn:microsoft.com/office/officeart/2005/8/layout/vList2"/>
    <dgm:cxn modelId="{96751FD2-AFC3-437B-8D55-AC1C454AED1D}" type="presOf" srcId="{1DFE556D-C93B-4AE9-B3FF-3AA9E0895704}" destId="{129B5FB0-516F-4D70-A9E4-3BCC0B24C3AD}" srcOrd="0" destOrd="0" presId="urn:microsoft.com/office/officeart/2005/8/layout/vList2"/>
    <dgm:cxn modelId="{C8A49BDE-1180-4B66-9631-52D369F57141}" type="presOf" srcId="{9840D827-1084-4B95-B63A-3200C263EF38}" destId="{34283911-4DEC-480D-8AB6-0014E8B55C69}" srcOrd="0" destOrd="0" presId="urn:microsoft.com/office/officeart/2005/8/layout/vList2"/>
    <dgm:cxn modelId="{4EF9E0F6-349A-43C4-9A60-01E448114A6B}" type="presParOf" srcId="{847B5AF4-FA06-46F8-B703-44C746975E68}" destId="{D01CE1C4-6687-4A7B-95E8-62C3E1351679}" srcOrd="0" destOrd="0" presId="urn:microsoft.com/office/officeart/2005/8/layout/vList2"/>
    <dgm:cxn modelId="{6B5A8B76-37C8-4B9D-8DB9-EA5D5D168C6D}" type="presParOf" srcId="{847B5AF4-FA06-46F8-B703-44C746975E68}" destId="{129B5FB0-516F-4D70-A9E4-3BCC0B24C3AD}" srcOrd="1" destOrd="0" presId="urn:microsoft.com/office/officeart/2005/8/layout/vList2"/>
    <dgm:cxn modelId="{D7868225-0F1B-4D57-A0D3-4769BBCD1827}" type="presParOf" srcId="{847B5AF4-FA06-46F8-B703-44C746975E68}" destId="{37181196-1E12-44D0-ADFD-1D937C88B082}" srcOrd="2" destOrd="0" presId="urn:microsoft.com/office/officeart/2005/8/layout/vList2"/>
    <dgm:cxn modelId="{F99B78CA-B142-4D1F-B502-79A8D23E66F6}" type="presParOf" srcId="{847B5AF4-FA06-46F8-B703-44C746975E68}" destId="{34283911-4DEC-480D-8AB6-0014E8B55C69}" srcOrd="3"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738214-4052-4ADC-9DDD-2FC3C0D2BDDD}" type="doc">
      <dgm:prSet loTypeId="urn:diagrams.loki3.com/BracketList" loCatId="list" qsTypeId="urn:microsoft.com/office/officeart/2005/8/quickstyle/simple1" qsCatId="simple" csTypeId="urn:microsoft.com/office/officeart/2005/8/colors/accent6_1" csCatId="accent6" phldr="1"/>
      <dgm:spPr/>
      <dgm:t>
        <a:bodyPr/>
        <a:lstStyle/>
        <a:p>
          <a:endParaRPr lang="en-US"/>
        </a:p>
      </dgm:t>
    </dgm:pt>
    <dgm:pt modelId="{7E591F9C-EB41-459C-A0EE-BE23D037224D}">
      <dgm:prSet phldrT="[Text]" custT="1"/>
      <dgm:spPr>
        <a:solidFill>
          <a:srgbClr val="0ACCFA">
            <a:alpha val="10000"/>
          </a:srgbClr>
        </a:solidFill>
        <a:ln>
          <a:solidFill>
            <a:srgbClr val="009AD0"/>
          </a:solidFill>
        </a:ln>
      </dgm:spPr>
      <dgm:t>
        <a:bodyPr/>
        <a:lstStyle/>
        <a:p>
          <a:pPr algn="ctr"/>
          <a:r>
            <a:rPr lang="en-US" sz="1800">
              <a:latin typeface="+mn-lt"/>
            </a:rPr>
            <a:t>Functional Requirements</a:t>
          </a:r>
        </a:p>
      </dgm:t>
    </dgm:pt>
    <dgm:pt modelId="{55A06D8D-AA94-459E-8538-E7ADF03EBA9E}" type="parTrans" cxnId="{1E683A0D-E988-42C7-BAFA-F4B49D90148A}">
      <dgm:prSet/>
      <dgm:spPr/>
      <dgm:t>
        <a:bodyPr/>
        <a:lstStyle/>
        <a:p>
          <a:endParaRPr lang="en-US"/>
        </a:p>
      </dgm:t>
    </dgm:pt>
    <dgm:pt modelId="{C5EE95A5-CF6B-4050-8D62-160807EBDE35}" type="sibTrans" cxnId="{1E683A0D-E988-42C7-BAFA-F4B49D90148A}">
      <dgm:prSet/>
      <dgm:spPr/>
      <dgm:t>
        <a:bodyPr/>
        <a:lstStyle/>
        <a:p>
          <a:endParaRPr lang="en-US"/>
        </a:p>
      </dgm:t>
    </dgm:pt>
    <dgm:pt modelId="{F34E6085-936F-4AB8-8BCC-FCDCF49CFB63}">
      <dgm:prSet phldrT="[Text]" custT="1"/>
      <dgm:spPr>
        <a:solidFill>
          <a:srgbClr val="0ACCFA">
            <a:alpha val="10000"/>
          </a:srgbClr>
        </a:solidFill>
        <a:ln>
          <a:solidFill>
            <a:srgbClr val="009AD0"/>
          </a:solidFill>
        </a:ln>
      </dgm:spPr>
      <dgm:t>
        <a:bodyPr/>
        <a:lstStyle/>
        <a:p>
          <a:pPr algn="ctr"/>
          <a:r>
            <a:rPr lang="en-US" sz="1800">
              <a:latin typeface="+mn-lt"/>
            </a:rPr>
            <a:t>System Requirements</a:t>
          </a:r>
        </a:p>
      </dgm:t>
    </dgm:pt>
    <dgm:pt modelId="{BD72E40E-4EF4-40CD-9CB5-D0F08539E02B}" type="parTrans" cxnId="{DFA33004-15A6-4380-BBEA-99F33DD85338}">
      <dgm:prSet/>
      <dgm:spPr/>
      <dgm:t>
        <a:bodyPr/>
        <a:lstStyle/>
        <a:p>
          <a:endParaRPr lang="en-US"/>
        </a:p>
      </dgm:t>
    </dgm:pt>
    <dgm:pt modelId="{C8581125-504F-4729-8165-C2344E062AF2}" type="sibTrans" cxnId="{DFA33004-15A6-4380-BBEA-99F33DD85338}">
      <dgm:prSet/>
      <dgm:spPr/>
      <dgm:t>
        <a:bodyPr/>
        <a:lstStyle/>
        <a:p>
          <a:endParaRPr lang="en-US"/>
        </a:p>
      </dgm:t>
    </dgm:pt>
    <dgm:pt modelId="{CDF653EC-D66E-4E70-AB28-A32BF4A1D0B3}">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ML model must align with hardware and software</a:t>
          </a:r>
        </a:p>
      </dgm:t>
    </dgm:pt>
    <dgm:pt modelId="{E5B395F7-6755-49C8-8748-2C17A12086B1}" type="parTrans" cxnId="{A86441FB-23AD-4372-8B4C-ADE88ADF1731}">
      <dgm:prSet/>
      <dgm:spPr/>
      <dgm:t>
        <a:bodyPr/>
        <a:lstStyle/>
        <a:p>
          <a:endParaRPr lang="en-US"/>
        </a:p>
      </dgm:t>
    </dgm:pt>
    <dgm:pt modelId="{43E34560-8EAF-48EA-AC3A-A4336CD520A7}" type="sibTrans" cxnId="{A86441FB-23AD-4372-8B4C-ADE88ADF1731}">
      <dgm:prSet/>
      <dgm:spPr/>
      <dgm:t>
        <a:bodyPr/>
        <a:lstStyle/>
        <a:p>
          <a:endParaRPr lang="en-US"/>
        </a:p>
      </dgm:t>
    </dgm:pt>
    <dgm:pt modelId="{C5F972B5-2E9C-450C-A4A2-B06493234D34}">
      <dgm:prSet phldrT="[Text]" custT="1"/>
      <dgm:spPr>
        <a:solidFill>
          <a:srgbClr val="0ACCFA">
            <a:alpha val="10000"/>
          </a:srgbClr>
        </a:solidFill>
        <a:ln>
          <a:solidFill>
            <a:srgbClr val="009AD0"/>
          </a:solidFill>
        </a:ln>
      </dgm:spPr>
      <dgm:t>
        <a:bodyPr/>
        <a:lstStyle/>
        <a:p>
          <a:pPr algn="ctr"/>
          <a:r>
            <a:rPr lang="en-US" sz="1800">
              <a:latin typeface="+mn-lt"/>
            </a:rPr>
            <a:t>Non-Functional Requirements</a:t>
          </a:r>
        </a:p>
      </dgm:t>
    </dgm:pt>
    <dgm:pt modelId="{5E7D7FA3-4AEE-4AB9-BD2A-F64FAF39859F}" type="parTrans" cxnId="{39933894-73E3-4483-B9B8-1476B3F3F523}">
      <dgm:prSet/>
      <dgm:spPr/>
      <dgm:t>
        <a:bodyPr/>
        <a:lstStyle/>
        <a:p>
          <a:endParaRPr lang="en-US"/>
        </a:p>
      </dgm:t>
    </dgm:pt>
    <dgm:pt modelId="{9586463B-C010-4799-ABB5-F514FAFCBF94}" type="sibTrans" cxnId="{39933894-73E3-4483-B9B8-1476B3F3F523}">
      <dgm:prSet/>
      <dgm:spPr/>
      <dgm:t>
        <a:bodyPr/>
        <a:lstStyle/>
        <a:p>
          <a:endParaRPr lang="en-US"/>
        </a:p>
      </dgm:t>
    </dgm:pt>
    <dgm:pt modelId="{6435D711-A844-4C67-9E75-88CE4F4517A3}">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User friendly</a:t>
          </a:r>
          <a:endParaRPr lang="en-US" sz="1800" kern="1200">
            <a:solidFill>
              <a:prstClr val="black">
                <a:hueOff val="0"/>
                <a:satOff val="0"/>
                <a:lumOff val="0"/>
                <a:alphaOff val="0"/>
              </a:prstClr>
            </a:solidFill>
            <a:latin typeface="+mn-lt"/>
            <a:ea typeface="Calibri" panose="020F0502020204030204"/>
            <a:cs typeface="Arial"/>
          </a:endParaRPr>
        </a:p>
      </dgm:t>
    </dgm:pt>
    <dgm:pt modelId="{AAC0F6CF-131F-4D19-8747-6003775ADEC9}" type="parTrans" cxnId="{3177FFD5-125A-434C-B15D-989908348210}">
      <dgm:prSet/>
      <dgm:spPr/>
      <dgm:t>
        <a:bodyPr/>
        <a:lstStyle/>
        <a:p>
          <a:endParaRPr lang="en-US"/>
        </a:p>
      </dgm:t>
    </dgm:pt>
    <dgm:pt modelId="{9E8438C8-E50F-4A2B-8ADA-D3998C0AFC3C}" type="sibTrans" cxnId="{3177FFD5-125A-434C-B15D-989908348210}">
      <dgm:prSet/>
      <dgm:spPr/>
      <dgm:t>
        <a:bodyPr/>
        <a:lstStyle/>
        <a:p>
          <a:endParaRPr lang="en-US"/>
        </a:p>
      </dgm:t>
    </dgm:pt>
    <dgm:pt modelId="{3B4BB4C8-0704-4F6A-B5BB-F64245B23191}">
      <dgm:prSet phldrT="[Text]" custT="1"/>
      <dgm:spPr>
        <a:solidFill>
          <a:srgbClr val="0ACCFA">
            <a:alpha val="10000"/>
          </a:srgbClr>
        </a:solidFill>
        <a:ln>
          <a:solidFill>
            <a:srgbClr val="009AD0"/>
          </a:solidFill>
        </a:ln>
      </dgm:spPr>
      <dgm:t>
        <a:bodyPr/>
        <a:lstStyle/>
        <a:p>
          <a:pPr algn="ctr"/>
          <a:r>
            <a:rPr lang="en-US" sz="1800">
              <a:latin typeface="+mn-lt"/>
            </a:rPr>
            <a:t>Personal Requirements</a:t>
          </a:r>
        </a:p>
      </dgm:t>
    </dgm:pt>
    <dgm:pt modelId="{0AF97B7F-D5F0-473F-97D5-BE525B64C20A}" type="parTrans" cxnId="{604DBE67-35E4-4F87-BF14-78FB46B028EE}">
      <dgm:prSet/>
      <dgm:spPr/>
      <dgm:t>
        <a:bodyPr/>
        <a:lstStyle/>
        <a:p>
          <a:endParaRPr lang="en-US"/>
        </a:p>
      </dgm:t>
    </dgm:pt>
    <dgm:pt modelId="{6FC63278-FD62-492E-A331-AE300C62E122}" type="sibTrans" cxnId="{604DBE67-35E4-4F87-BF14-78FB46B028EE}">
      <dgm:prSet/>
      <dgm:spPr/>
      <dgm:t>
        <a:bodyPr/>
        <a:lstStyle/>
        <a:p>
          <a:endParaRPr lang="en-US"/>
        </a:p>
      </dgm:t>
    </dgm:pt>
    <dgm:pt modelId="{C73B90B8-754D-478D-A8F0-6D87DB63E779}">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Famers</a:t>
          </a:r>
          <a:endParaRPr lang="en-US" sz="1800" kern="1200">
            <a:solidFill>
              <a:prstClr val="black">
                <a:hueOff val="0"/>
                <a:satOff val="0"/>
                <a:lumOff val="0"/>
                <a:alphaOff val="0"/>
              </a:prstClr>
            </a:solidFill>
            <a:latin typeface="+mn-lt"/>
            <a:ea typeface="Calibri" panose="020F0502020204030204"/>
            <a:cs typeface="Arial"/>
          </a:endParaRPr>
        </a:p>
      </dgm:t>
    </dgm:pt>
    <dgm:pt modelId="{867CD7FC-99D9-45D5-932A-D87EC2EE4DF4}" type="parTrans" cxnId="{A755845F-410E-4848-800C-FBEE42134013}">
      <dgm:prSet/>
      <dgm:spPr/>
      <dgm:t>
        <a:bodyPr/>
        <a:lstStyle/>
        <a:p>
          <a:endParaRPr lang="en-US"/>
        </a:p>
      </dgm:t>
    </dgm:pt>
    <dgm:pt modelId="{8ACF4967-DD3E-4744-BDD2-25F426D1C5D5}" type="sibTrans" cxnId="{A755845F-410E-4848-800C-FBEE42134013}">
      <dgm:prSet/>
      <dgm:spPr/>
      <dgm:t>
        <a:bodyPr/>
        <a:lstStyle/>
        <a:p>
          <a:endParaRPr lang="en-US"/>
        </a:p>
      </dgm:t>
    </dgm:pt>
    <dgm:pt modelId="{82408588-C65F-4ED2-A39A-4B844B1662A5}">
      <dgm:prSet phldrT="[Text]" custT="1"/>
      <dgm:spPr>
        <a:solidFill>
          <a:prstClr val="white">
            <a:alpha val="90000"/>
            <a:tint val="40000"/>
            <a:hueOff val="0"/>
            <a:satOff val="0"/>
            <a:lumOff val="0"/>
            <a:alphaOff val="0"/>
          </a:prstClr>
        </a:solidFill>
        <a:ln w="12700" cap="flat" cmpd="sng" algn="ctr">
          <a:solidFill>
            <a:srgbClr val="009AD0"/>
          </a:solidFill>
          <a:prstDash val="solid"/>
          <a:miter lim="800000"/>
        </a:ln>
        <a:effectLst/>
      </dgm:spPr>
      <dgm:t>
        <a:bodyPr spcFirstLastPara="0" vert="horz" wrap="square" lIns="144018" tIns="144018" rIns="192024" bIns="216027" numCol="1" spcCol="1270" anchor="t" anchorCtr="0"/>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b="0" i="0" kern="1200">
              <a:latin typeface="+mn-lt"/>
            </a:rPr>
            <a:t>Capability to get the correct coordinates</a:t>
          </a:r>
          <a:endParaRPr lang="en-US" sz="1800" kern="1200">
            <a:solidFill>
              <a:prstClr val="black">
                <a:hueOff val="0"/>
                <a:satOff val="0"/>
                <a:lumOff val="0"/>
                <a:alphaOff val="0"/>
              </a:prstClr>
            </a:solidFill>
            <a:latin typeface="+mn-lt"/>
            <a:ea typeface="Calibri" panose="020F0502020204030204"/>
            <a:cs typeface="Arial"/>
          </a:endParaRPr>
        </a:p>
      </dgm:t>
    </dgm:pt>
    <dgm:pt modelId="{05714628-5771-4376-8C6C-4D55F5F2265D}" type="parTrans" cxnId="{93FD33EE-008B-4994-90D2-E04D3E7BBF8E}">
      <dgm:prSet/>
      <dgm:spPr/>
      <dgm:t>
        <a:bodyPr/>
        <a:lstStyle/>
        <a:p>
          <a:endParaRPr lang="en-US"/>
        </a:p>
      </dgm:t>
    </dgm:pt>
    <dgm:pt modelId="{138D2E22-0BFA-48AE-9C19-B1481E72B0E8}" type="sibTrans" cxnId="{93FD33EE-008B-4994-90D2-E04D3E7BBF8E}">
      <dgm:prSet/>
      <dgm:spPr/>
      <dgm:t>
        <a:bodyPr/>
        <a:lstStyle/>
        <a:p>
          <a:endParaRPr lang="en-US"/>
        </a:p>
      </dgm:t>
    </dgm:pt>
    <dgm:pt modelId="{5452FABE-07F0-441B-B060-95BAE109DB42}">
      <dgm:prSet custT="1"/>
      <dgm:spPr>
        <a:ln>
          <a:solidFill>
            <a:srgbClr val="009AD0"/>
          </a:solidFill>
        </a:ln>
      </dgm:spPr>
      <dgm:t>
        <a:bodyPr/>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cs typeface="Arial"/>
            </a:rPr>
            <a:t>Precisely identify the end of the tea stem</a:t>
          </a:r>
        </a:p>
      </dgm:t>
    </dgm:pt>
    <dgm:pt modelId="{4D9F16EF-E56F-4714-9C1A-6DFA668545B5}" type="parTrans" cxnId="{22F9D119-26E8-4B5B-82CA-75C5CE53642E}">
      <dgm:prSet/>
      <dgm:spPr/>
      <dgm:t>
        <a:bodyPr/>
        <a:lstStyle/>
        <a:p>
          <a:endParaRPr lang="en-US"/>
        </a:p>
      </dgm:t>
    </dgm:pt>
    <dgm:pt modelId="{E3D54683-A2D0-4D95-8920-6B6FBECD7398}" type="sibTrans" cxnId="{22F9D119-26E8-4B5B-82CA-75C5CE53642E}">
      <dgm:prSet/>
      <dgm:spPr/>
      <dgm:t>
        <a:bodyPr/>
        <a:lstStyle/>
        <a:p>
          <a:endParaRPr lang="en-US"/>
        </a:p>
      </dgm:t>
    </dgm:pt>
    <dgm:pt modelId="{2455BE96-F684-49E3-ACB4-DB980A633294}">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Tea State owners</a:t>
          </a:r>
          <a:endParaRPr lang="en-US" sz="1800" kern="1200">
            <a:latin typeface="+mn-lt"/>
          </a:endParaRPr>
        </a:p>
      </dgm:t>
    </dgm:pt>
    <dgm:pt modelId="{143DAE61-3FCE-4995-860A-413A5294EDE7}" type="parTrans" cxnId="{29DD81BA-B916-4A23-B66B-273E0E6F2756}">
      <dgm:prSet/>
      <dgm:spPr/>
      <dgm:t>
        <a:bodyPr/>
        <a:lstStyle/>
        <a:p>
          <a:endParaRPr lang="en-US"/>
        </a:p>
      </dgm:t>
    </dgm:pt>
    <dgm:pt modelId="{D3B837F0-F627-4020-B3E2-467853DAA286}" type="sibTrans" cxnId="{29DD81BA-B916-4A23-B66B-273E0E6F2756}">
      <dgm:prSet/>
      <dgm:spPr/>
      <dgm:t>
        <a:bodyPr/>
        <a:lstStyle/>
        <a:p>
          <a:endParaRPr lang="en-US"/>
        </a:p>
      </dgm:t>
    </dgm:pt>
    <dgm:pt modelId="{2EC49228-6B78-40C9-B5E4-4866E127BD52}">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Agriculture field experts</a:t>
          </a:r>
        </a:p>
      </dgm:t>
    </dgm:pt>
    <dgm:pt modelId="{5951A992-DE9B-42C4-A94F-A2A019090CF7}" type="parTrans" cxnId="{DBD551C6-515A-4AF6-93AD-62621E1191EF}">
      <dgm:prSet/>
      <dgm:spPr/>
      <dgm:t>
        <a:bodyPr/>
        <a:lstStyle/>
        <a:p>
          <a:endParaRPr lang="en-US"/>
        </a:p>
      </dgm:t>
    </dgm:pt>
    <dgm:pt modelId="{5CA656EF-50EA-4D2A-91C8-5F6A49628D09}" type="sibTrans" cxnId="{DBD551C6-515A-4AF6-93AD-62621E1191EF}">
      <dgm:prSet/>
      <dgm:spPr/>
      <dgm:t>
        <a:bodyPr/>
        <a:lstStyle/>
        <a:p>
          <a:endParaRPr lang="en-US"/>
        </a:p>
      </dgm:t>
    </dgm:pt>
    <dgm:pt modelId="{0C01EB8F-663B-4F88-8EA0-99430DE9C126}">
      <dgm:prSe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Sufficient memory and processing power</a:t>
          </a:r>
        </a:p>
      </dgm:t>
    </dgm:pt>
    <dgm:pt modelId="{207543C9-F740-4C75-8893-6DA3252AEA55}" type="parTrans" cxnId="{22530969-6C51-437E-B5BC-FBFE7A059E0F}">
      <dgm:prSet/>
      <dgm:spPr/>
      <dgm:t>
        <a:bodyPr/>
        <a:lstStyle/>
        <a:p>
          <a:endParaRPr lang="en-US"/>
        </a:p>
      </dgm:t>
    </dgm:pt>
    <dgm:pt modelId="{09422072-3949-4C9C-83FE-9504A05DCA86}" type="sibTrans" cxnId="{22530969-6C51-437E-B5BC-FBFE7A059E0F}">
      <dgm:prSet/>
      <dgm:spPr/>
      <dgm:t>
        <a:bodyPr/>
        <a:lstStyle/>
        <a:p>
          <a:endParaRPr lang="en-US"/>
        </a:p>
      </dgm:t>
    </dgm:pt>
    <dgm:pt modelId="{01FCF59D-3A10-4A79-9C5C-A5399705156D}">
      <dgm:prSe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Adequate GPU (Graphics Processing Unit) strength</a:t>
          </a:r>
        </a:p>
      </dgm:t>
    </dgm:pt>
    <dgm:pt modelId="{7D927AE4-F58C-4B19-99CF-0AAC88F47657}" type="parTrans" cxnId="{A459B8B1-0F66-4B87-957F-A085B24A145A}">
      <dgm:prSet/>
      <dgm:spPr/>
      <dgm:t>
        <a:bodyPr/>
        <a:lstStyle/>
        <a:p>
          <a:endParaRPr lang="en-US"/>
        </a:p>
      </dgm:t>
    </dgm:pt>
    <dgm:pt modelId="{522B3E39-CA45-4A2C-A25D-54F7DAC2D9F5}" type="sibTrans" cxnId="{A459B8B1-0F66-4B87-957F-A085B24A145A}">
      <dgm:prSet/>
      <dgm:spPr/>
      <dgm:t>
        <a:bodyPr/>
        <a:lstStyle/>
        <a:p>
          <a:endParaRPr lang="en-US"/>
        </a:p>
      </dgm:t>
    </dgm:pt>
    <dgm:pt modelId="{FA5F652E-9726-41A7-A0DF-FA55606BAC4F}">
      <dgm:prSet phldrT="[Text]" custT="1"/>
      <dgm:spPr>
        <a:solidFill>
          <a:prstClr val="white">
            <a:alpha val="90000"/>
            <a:tint val="40000"/>
            <a:hueOff val="0"/>
            <a:satOff val="0"/>
            <a:lumOff val="0"/>
            <a:alphaOff val="0"/>
          </a:prstClr>
        </a:solidFill>
        <a:ln w="12700" cap="flat" cmpd="sng" algn="ctr">
          <a:solidFill>
            <a:srgbClr val="009AD0"/>
          </a:solidFill>
          <a:prstDash val="solid"/>
          <a:miter lim="800000"/>
        </a:ln>
        <a:effectLst/>
      </dgm:spPr>
      <dgm:t>
        <a:bodyPr spcFirstLastPara="0" vert="horz" wrap="square" lIns="144018" tIns="144018" rIns="192024" bIns="216027" numCol="1" spcCol="1270" anchor="t" anchorCtr="0"/>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b="0" i="0" kern="1200">
              <a:latin typeface="+mn-lt"/>
            </a:rPr>
            <a:t>Capability  to pass the accurate coordinates to the liquid spraying controller</a:t>
          </a:r>
          <a:endParaRPr lang="en-US" sz="1800" kern="1200">
            <a:solidFill>
              <a:prstClr val="black">
                <a:hueOff val="0"/>
                <a:satOff val="0"/>
                <a:lumOff val="0"/>
                <a:alphaOff val="0"/>
              </a:prstClr>
            </a:solidFill>
            <a:latin typeface="+mn-lt"/>
            <a:ea typeface="Calibri" panose="020F0502020204030204"/>
            <a:cs typeface="Arial"/>
          </a:endParaRPr>
        </a:p>
      </dgm:t>
    </dgm:pt>
    <dgm:pt modelId="{A434B445-3755-43AC-AC1B-03A80D7D28DB}" type="parTrans" cxnId="{4AF6B201-89FA-41D6-800D-47EF3CDC047C}">
      <dgm:prSet/>
      <dgm:spPr/>
      <dgm:t>
        <a:bodyPr/>
        <a:lstStyle/>
        <a:p>
          <a:endParaRPr lang="en-US"/>
        </a:p>
      </dgm:t>
    </dgm:pt>
    <dgm:pt modelId="{959349B3-163E-4354-9D23-059DF17B64EE}" type="sibTrans" cxnId="{4AF6B201-89FA-41D6-800D-47EF3CDC047C}">
      <dgm:prSet/>
      <dgm:spPr/>
      <dgm:t>
        <a:bodyPr/>
        <a:lstStyle/>
        <a:p>
          <a:endParaRPr lang="en-US"/>
        </a:p>
      </dgm:t>
    </dgm:pt>
    <dgm:pt modelId="{DC7C38AB-13B1-4F67-82BF-B6E6AB4519CC}">
      <dgm:prSe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a:solidFill>
                <a:prstClr val="black">
                  <a:hueOff val="0"/>
                  <a:satOff val="0"/>
                  <a:lumOff val="0"/>
                  <a:alphaOff val="0"/>
                </a:prstClr>
              </a:solidFill>
              <a:latin typeface="+mn-lt"/>
              <a:ea typeface="Calibri" panose="020F0502020204030204"/>
              <a:cs typeface="Arial"/>
            </a:rPr>
            <a:t>Performance</a:t>
          </a:r>
        </a:p>
      </dgm:t>
    </dgm:pt>
    <dgm:pt modelId="{7C29A348-D6EC-4386-B49F-E85C37E04E74}" type="parTrans" cxnId="{BCBA2CD5-5163-4FA4-B3BC-D736D07D7609}">
      <dgm:prSet/>
      <dgm:spPr/>
      <dgm:t>
        <a:bodyPr/>
        <a:lstStyle/>
        <a:p>
          <a:endParaRPr lang="en-US"/>
        </a:p>
      </dgm:t>
    </dgm:pt>
    <dgm:pt modelId="{92A50C20-7633-4CE0-95A6-8871737231BA}" type="sibTrans" cxnId="{BCBA2CD5-5163-4FA4-B3BC-D736D07D7609}">
      <dgm:prSet/>
      <dgm:spPr/>
      <dgm:t>
        <a:bodyPr/>
        <a:lstStyle/>
        <a:p>
          <a:endParaRPr lang="en-US"/>
        </a:p>
      </dgm:t>
    </dgm:pt>
    <dgm:pt modelId="{FD38DDF4-0765-4865-8BB4-273B3C2947FE}">
      <dgm:prSe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a:t>Efficient</a:t>
          </a:r>
          <a:endParaRPr lang="en-US" sz="1800">
            <a:solidFill>
              <a:prstClr val="black">
                <a:hueOff val="0"/>
                <a:satOff val="0"/>
                <a:lumOff val="0"/>
                <a:alphaOff val="0"/>
              </a:prstClr>
            </a:solidFill>
            <a:latin typeface="+mn-lt"/>
            <a:ea typeface="Calibri" panose="020F0502020204030204"/>
            <a:cs typeface="Arial"/>
          </a:endParaRPr>
        </a:p>
      </dgm:t>
    </dgm:pt>
    <dgm:pt modelId="{4798FDDD-8F2A-4CEC-9482-64E7CF240399}" type="parTrans" cxnId="{6957B9A1-B29B-493B-9A8E-3C1964376B4E}">
      <dgm:prSet/>
      <dgm:spPr/>
      <dgm:t>
        <a:bodyPr/>
        <a:lstStyle/>
        <a:p>
          <a:endParaRPr lang="en-US"/>
        </a:p>
      </dgm:t>
    </dgm:pt>
    <dgm:pt modelId="{31717ACF-B47E-4AE7-8BA1-A99E8334975F}" type="sibTrans" cxnId="{6957B9A1-B29B-493B-9A8E-3C1964376B4E}">
      <dgm:prSet/>
      <dgm:spPr/>
      <dgm:t>
        <a:bodyPr/>
        <a:lstStyle/>
        <a:p>
          <a:endParaRPr lang="en-US"/>
        </a:p>
      </dgm:t>
    </dgm:pt>
    <dgm:pt modelId="{06649F6F-02B2-49EB-85FE-B2F5A64DD627}">
      <dgm:prSe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a:t>Should be easily maintained</a:t>
          </a:r>
          <a:endParaRPr lang="en-US" sz="1800">
            <a:solidFill>
              <a:prstClr val="black">
                <a:hueOff val="0"/>
                <a:satOff val="0"/>
                <a:lumOff val="0"/>
                <a:alphaOff val="0"/>
              </a:prstClr>
            </a:solidFill>
            <a:latin typeface="+mn-lt"/>
            <a:ea typeface="Calibri" panose="020F0502020204030204"/>
            <a:cs typeface="Arial"/>
          </a:endParaRPr>
        </a:p>
      </dgm:t>
    </dgm:pt>
    <dgm:pt modelId="{0FDD74D8-B25B-4DD9-9394-AAC88FCA210D}" type="parTrans" cxnId="{77F015CE-F5DF-451E-81AE-7DD597502941}">
      <dgm:prSet/>
      <dgm:spPr/>
      <dgm:t>
        <a:bodyPr/>
        <a:lstStyle/>
        <a:p>
          <a:endParaRPr lang="en-US"/>
        </a:p>
      </dgm:t>
    </dgm:pt>
    <dgm:pt modelId="{A449D1C6-CCE3-4AF4-A1EE-44BF2EA06D09}" type="sibTrans" cxnId="{77F015CE-F5DF-451E-81AE-7DD597502941}">
      <dgm:prSet/>
      <dgm:spPr/>
      <dgm:t>
        <a:bodyPr/>
        <a:lstStyle/>
        <a:p>
          <a:endParaRPr lang="en-US"/>
        </a:p>
      </dgm:t>
    </dgm:pt>
    <dgm:pt modelId="{8B5E9973-0D42-4D7B-848E-BC164300F3D2}" type="pres">
      <dgm:prSet presAssocID="{78738214-4052-4ADC-9DDD-2FC3C0D2BDDD}" presName="Name0" presStyleCnt="0">
        <dgm:presLayoutVars>
          <dgm:dir/>
          <dgm:animLvl val="lvl"/>
          <dgm:resizeHandles val="exact"/>
        </dgm:presLayoutVars>
      </dgm:prSet>
      <dgm:spPr/>
    </dgm:pt>
    <dgm:pt modelId="{23461F3B-BF3F-4BE6-9020-F00B267F72AD}" type="pres">
      <dgm:prSet presAssocID="{7E591F9C-EB41-459C-A0EE-BE23D037224D}" presName="linNode" presStyleCnt="0"/>
      <dgm:spPr/>
    </dgm:pt>
    <dgm:pt modelId="{CDAF3090-0AA6-4C76-8327-172A68CFEBC3}" type="pres">
      <dgm:prSet presAssocID="{7E591F9C-EB41-459C-A0EE-BE23D037224D}" presName="parTx" presStyleLbl="revTx" presStyleIdx="0" presStyleCnt="4">
        <dgm:presLayoutVars>
          <dgm:chMax val="1"/>
          <dgm:bulletEnabled val="1"/>
        </dgm:presLayoutVars>
      </dgm:prSet>
      <dgm:spPr/>
    </dgm:pt>
    <dgm:pt modelId="{2945E9E8-A82A-431A-9458-0FA2C1A7C94A}" type="pres">
      <dgm:prSet presAssocID="{7E591F9C-EB41-459C-A0EE-BE23D037224D}" presName="bracket" presStyleLbl="parChTrans1D1" presStyleIdx="0" presStyleCnt="4"/>
      <dgm:spPr>
        <a:ln>
          <a:solidFill>
            <a:srgbClr val="009AD0"/>
          </a:solidFill>
        </a:ln>
      </dgm:spPr>
    </dgm:pt>
    <dgm:pt modelId="{486233F8-95AA-4BB9-B529-55763DC5EC97}" type="pres">
      <dgm:prSet presAssocID="{7E591F9C-EB41-459C-A0EE-BE23D037224D}" presName="spH" presStyleCnt="0"/>
      <dgm:spPr/>
    </dgm:pt>
    <dgm:pt modelId="{A78AE057-FDFB-405E-9D57-8F91A67EBB59}" type="pres">
      <dgm:prSet presAssocID="{7E591F9C-EB41-459C-A0EE-BE23D037224D}" presName="desTx" presStyleLbl="node1" presStyleIdx="0" presStyleCnt="4">
        <dgm:presLayoutVars>
          <dgm:bulletEnabled val="1"/>
        </dgm:presLayoutVars>
      </dgm:prSet>
      <dgm:spPr/>
    </dgm:pt>
    <dgm:pt modelId="{79291B26-D5F9-45C5-A429-97648C62CADA}" type="pres">
      <dgm:prSet presAssocID="{C5EE95A5-CF6B-4050-8D62-160807EBDE35}" presName="spV" presStyleCnt="0"/>
      <dgm:spPr/>
    </dgm:pt>
    <dgm:pt modelId="{652B2944-9D95-4350-8BF4-50E5A0DADE84}" type="pres">
      <dgm:prSet presAssocID="{C5F972B5-2E9C-450C-A4A2-B06493234D34}" presName="linNode" presStyleCnt="0"/>
      <dgm:spPr/>
    </dgm:pt>
    <dgm:pt modelId="{06BF5607-9840-45C3-AD43-33099A9F6972}" type="pres">
      <dgm:prSet presAssocID="{C5F972B5-2E9C-450C-A4A2-B06493234D34}" presName="parTx" presStyleLbl="revTx" presStyleIdx="1" presStyleCnt="4">
        <dgm:presLayoutVars>
          <dgm:chMax val="1"/>
          <dgm:bulletEnabled val="1"/>
        </dgm:presLayoutVars>
      </dgm:prSet>
      <dgm:spPr/>
    </dgm:pt>
    <dgm:pt modelId="{08015475-7F1B-485B-B322-80EA6AA710AC}" type="pres">
      <dgm:prSet presAssocID="{C5F972B5-2E9C-450C-A4A2-B06493234D34}" presName="bracket" presStyleLbl="parChTrans1D1" presStyleIdx="1" presStyleCnt="4"/>
      <dgm:spPr>
        <a:ln>
          <a:solidFill>
            <a:srgbClr val="009AD0"/>
          </a:solidFill>
        </a:ln>
      </dgm:spPr>
    </dgm:pt>
    <dgm:pt modelId="{F7F66474-3BD7-4DCE-8453-105A4E8B57B9}" type="pres">
      <dgm:prSet presAssocID="{C5F972B5-2E9C-450C-A4A2-B06493234D34}" presName="spH" presStyleCnt="0"/>
      <dgm:spPr/>
    </dgm:pt>
    <dgm:pt modelId="{FE07A91A-A2F4-4878-8133-59032D837DB9}" type="pres">
      <dgm:prSet presAssocID="{C5F972B5-2E9C-450C-A4A2-B06493234D34}" presName="desTx" presStyleLbl="node1" presStyleIdx="1" presStyleCnt="4">
        <dgm:presLayoutVars>
          <dgm:bulletEnabled val="1"/>
        </dgm:presLayoutVars>
      </dgm:prSet>
      <dgm:spPr>
        <a:xfrm>
          <a:off x="3587824" y="853118"/>
          <a:ext cx="7624126" cy="1331065"/>
        </a:xfrm>
        <a:prstGeom prst="rect">
          <a:avLst/>
        </a:prstGeom>
      </dgm:spPr>
    </dgm:pt>
    <dgm:pt modelId="{1EBC8483-25D6-4C65-8A94-2730E610028D}" type="pres">
      <dgm:prSet presAssocID="{9586463B-C010-4799-ABB5-F514FAFCBF94}" presName="spV" presStyleCnt="0"/>
      <dgm:spPr/>
    </dgm:pt>
    <dgm:pt modelId="{9CB854D5-7E3D-440C-BD87-ECB815820C20}" type="pres">
      <dgm:prSet presAssocID="{F34E6085-936F-4AB8-8BCC-FCDCF49CFB63}" presName="linNode" presStyleCnt="0"/>
      <dgm:spPr/>
    </dgm:pt>
    <dgm:pt modelId="{5DC12290-87E1-462F-8DDB-16A60B260373}" type="pres">
      <dgm:prSet presAssocID="{F34E6085-936F-4AB8-8BCC-FCDCF49CFB63}" presName="parTx" presStyleLbl="revTx" presStyleIdx="2" presStyleCnt="4">
        <dgm:presLayoutVars>
          <dgm:chMax val="1"/>
          <dgm:bulletEnabled val="1"/>
        </dgm:presLayoutVars>
      </dgm:prSet>
      <dgm:spPr/>
    </dgm:pt>
    <dgm:pt modelId="{2148A3BC-76FB-4506-B7B1-A96DFD9B90CA}" type="pres">
      <dgm:prSet presAssocID="{F34E6085-936F-4AB8-8BCC-FCDCF49CFB63}" presName="bracket" presStyleLbl="parChTrans1D1" presStyleIdx="2" presStyleCnt="4"/>
      <dgm:spPr>
        <a:ln>
          <a:solidFill>
            <a:srgbClr val="009AD0"/>
          </a:solidFill>
        </a:ln>
      </dgm:spPr>
    </dgm:pt>
    <dgm:pt modelId="{A0DF4272-7D0F-493B-949B-6A71A2E63DEC}" type="pres">
      <dgm:prSet presAssocID="{F34E6085-936F-4AB8-8BCC-FCDCF49CFB63}" presName="spH" presStyleCnt="0"/>
      <dgm:spPr/>
    </dgm:pt>
    <dgm:pt modelId="{8C2A597C-6457-49D8-99E7-8D3A34834920}" type="pres">
      <dgm:prSet presAssocID="{F34E6085-936F-4AB8-8BCC-FCDCF49CFB63}" presName="desTx" presStyleLbl="node1" presStyleIdx="2" presStyleCnt="4">
        <dgm:presLayoutVars>
          <dgm:bulletEnabled val="1"/>
        </dgm:presLayoutVars>
      </dgm:prSet>
      <dgm:spPr/>
    </dgm:pt>
    <dgm:pt modelId="{39AFA691-C363-41CC-B6FF-56722593D1C1}" type="pres">
      <dgm:prSet presAssocID="{C8581125-504F-4729-8165-C2344E062AF2}" presName="spV" presStyleCnt="0"/>
      <dgm:spPr/>
    </dgm:pt>
    <dgm:pt modelId="{EB2E7948-9D92-4EAC-BE21-E845B585762F}" type="pres">
      <dgm:prSet presAssocID="{3B4BB4C8-0704-4F6A-B5BB-F64245B23191}" presName="linNode" presStyleCnt="0"/>
      <dgm:spPr/>
    </dgm:pt>
    <dgm:pt modelId="{E8AE7FED-7A28-427F-BC5F-1B605DE758AE}" type="pres">
      <dgm:prSet presAssocID="{3B4BB4C8-0704-4F6A-B5BB-F64245B23191}" presName="parTx" presStyleLbl="revTx" presStyleIdx="3" presStyleCnt="4">
        <dgm:presLayoutVars>
          <dgm:chMax val="1"/>
          <dgm:bulletEnabled val="1"/>
        </dgm:presLayoutVars>
      </dgm:prSet>
      <dgm:spPr/>
    </dgm:pt>
    <dgm:pt modelId="{9A4D5F41-23B4-48CC-8181-B8A9ED4E0514}" type="pres">
      <dgm:prSet presAssocID="{3B4BB4C8-0704-4F6A-B5BB-F64245B23191}" presName="bracket" presStyleLbl="parChTrans1D1" presStyleIdx="3" presStyleCnt="4"/>
      <dgm:spPr>
        <a:ln>
          <a:solidFill>
            <a:srgbClr val="009AD0"/>
          </a:solidFill>
        </a:ln>
      </dgm:spPr>
    </dgm:pt>
    <dgm:pt modelId="{E6B716FA-8178-4922-9221-88DC4308106D}" type="pres">
      <dgm:prSet presAssocID="{3B4BB4C8-0704-4F6A-B5BB-F64245B23191}" presName="spH" presStyleCnt="0"/>
      <dgm:spPr/>
    </dgm:pt>
    <dgm:pt modelId="{88978B95-0422-4A0E-A8BE-99393021DC66}" type="pres">
      <dgm:prSet presAssocID="{3B4BB4C8-0704-4F6A-B5BB-F64245B23191}" presName="desTx" presStyleLbl="node1" presStyleIdx="3" presStyleCnt="4">
        <dgm:presLayoutVars>
          <dgm:bulletEnabled val="1"/>
        </dgm:presLayoutVars>
      </dgm:prSet>
      <dgm:spPr/>
    </dgm:pt>
  </dgm:ptLst>
  <dgm:cxnLst>
    <dgm:cxn modelId="{4AF6B201-89FA-41D6-800D-47EF3CDC047C}" srcId="{7E591F9C-EB41-459C-A0EE-BE23D037224D}" destId="{FA5F652E-9726-41A7-A0DF-FA55606BAC4F}" srcOrd="2" destOrd="0" parTransId="{A434B445-3755-43AC-AC1B-03A80D7D28DB}" sibTransId="{959349B3-163E-4354-9D23-059DF17B64EE}"/>
    <dgm:cxn modelId="{C52C3B03-C9AC-4398-91D5-C525B484CEFA}" type="presOf" srcId="{C5F972B5-2E9C-450C-A4A2-B06493234D34}" destId="{06BF5607-9840-45C3-AD43-33099A9F6972}" srcOrd="0" destOrd="0" presId="urn:diagrams.loki3.com/BracketList"/>
    <dgm:cxn modelId="{DFA33004-15A6-4380-BBEA-99F33DD85338}" srcId="{78738214-4052-4ADC-9DDD-2FC3C0D2BDDD}" destId="{F34E6085-936F-4AB8-8BCC-FCDCF49CFB63}" srcOrd="2" destOrd="0" parTransId="{BD72E40E-4EF4-40CD-9CB5-D0F08539E02B}" sibTransId="{C8581125-504F-4729-8165-C2344E062AF2}"/>
    <dgm:cxn modelId="{1E683A0D-E988-42C7-BAFA-F4B49D90148A}" srcId="{78738214-4052-4ADC-9DDD-2FC3C0D2BDDD}" destId="{7E591F9C-EB41-459C-A0EE-BE23D037224D}" srcOrd="0" destOrd="0" parTransId="{55A06D8D-AA94-459E-8538-E7ADF03EBA9E}" sibTransId="{C5EE95A5-CF6B-4050-8D62-160807EBDE35}"/>
    <dgm:cxn modelId="{93140517-77DC-4671-BA11-FC155EC2347D}" type="presOf" srcId="{0C01EB8F-663B-4F88-8EA0-99430DE9C126}" destId="{8C2A597C-6457-49D8-99E7-8D3A34834920}" srcOrd="0" destOrd="1" presId="urn:diagrams.loki3.com/BracketList"/>
    <dgm:cxn modelId="{22F9D119-26E8-4B5B-82CA-75C5CE53642E}" srcId="{7E591F9C-EB41-459C-A0EE-BE23D037224D}" destId="{5452FABE-07F0-441B-B060-95BAE109DB42}" srcOrd="0" destOrd="0" parTransId="{4D9F16EF-E56F-4714-9C1A-6DFA668545B5}" sibTransId="{E3D54683-A2D0-4D95-8920-6B6FBECD7398}"/>
    <dgm:cxn modelId="{9C33011C-AB5E-442C-90E9-4E72A14DA4D1}" type="presOf" srcId="{5452FABE-07F0-441B-B060-95BAE109DB42}" destId="{A78AE057-FDFB-405E-9D57-8F91A67EBB59}" srcOrd="0" destOrd="0" presId="urn:diagrams.loki3.com/BracketList"/>
    <dgm:cxn modelId="{3D6F921D-3F24-42CD-8164-C1D24E2BB0CA}" type="presOf" srcId="{01FCF59D-3A10-4A79-9C5C-A5399705156D}" destId="{8C2A597C-6457-49D8-99E7-8D3A34834920}" srcOrd="0" destOrd="2" presId="urn:diagrams.loki3.com/BracketList"/>
    <dgm:cxn modelId="{6DA47326-7076-46C5-B240-09F63D1D4707}" type="presOf" srcId="{78738214-4052-4ADC-9DDD-2FC3C0D2BDDD}" destId="{8B5E9973-0D42-4D7B-848E-BC164300F3D2}" srcOrd="0" destOrd="0" presId="urn:diagrams.loki3.com/BracketList"/>
    <dgm:cxn modelId="{A8A63A28-18BF-4FA7-A1BB-9A4FF91830A2}" type="presOf" srcId="{2EC49228-6B78-40C9-B5E4-4866E127BD52}" destId="{88978B95-0422-4A0E-A8BE-99393021DC66}" srcOrd="0" destOrd="2" presId="urn:diagrams.loki3.com/BracketList"/>
    <dgm:cxn modelId="{AB15FC28-0E67-49C5-9F25-AD1A8A81BA1B}" type="presOf" srcId="{F34E6085-936F-4AB8-8BCC-FCDCF49CFB63}" destId="{5DC12290-87E1-462F-8DDB-16A60B260373}" srcOrd="0" destOrd="0" presId="urn:diagrams.loki3.com/BracketList"/>
    <dgm:cxn modelId="{A755845F-410E-4848-800C-FBEE42134013}" srcId="{3B4BB4C8-0704-4F6A-B5BB-F64245B23191}" destId="{C73B90B8-754D-478D-A8F0-6D87DB63E779}" srcOrd="0" destOrd="0" parTransId="{867CD7FC-99D9-45D5-932A-D87EC2EE4DF4}" sibTransId="{8ACF4967-DD3E-4744-BDD2-25F426D1C5D5}"/>
    <dgm:cxn modelId="{8CAD4E44-B857-4C65-82FE-F5F8C61040F3}" type="presOf" srcId="{06649F6F-02B2-49EB-85FE-B2F5A64DD627}" destId="{FE07A91A-A2F4-4878-8133-59032D837DB9}" srcOrd="0" destOrd="3" presId="urn:diagrams.loki3.com/BracketList"/>
    <dgm:cxn modelId="{76017945-D964-4FA5-BBCF-BBE79B93D7A0}" type="presOf" srcId="{DC7C38AB-13B1-4F67-82BF-B6E6AB4519CC}" destId="{FE07A91A-A2F4-4878-8133-59032D837DB9}" srcOrd="0" destOrd="1" presId="urn:diagrams.loki3.com/BracketList"/>
    <dgm:cxn modelId="{479E9C46-4AF3-4FC5-A586-B187019B4F72}" type="presOf" srcId="{FA5F652E-9726-41A7-A0DF-FA55606BAC4F}" destId="{A78AE057-FDFB-405E-9D57-8F91A67EBB59}" srcOrd="0" destOrd="2" presId="urn:diagrams.loki3.com/BracketList"/>
    <dgm:cxn modelId="{9355A066-9D86-4C87-A837-38748783CA9A}" type="presOf" srcId="{3B4BB4C8-0704-4F6A-B5BB-F64245B23191}" destId="{E8AE7FED-7A28-427F-BC5F-1B605DE758AE}" srcOrd="0" destOrd="0" presId="urn:diagrams.loki3.com/BracketList"/>
    <dgm:cxn modelId="{604DBE67-35E4-4F87-BF14-78FB46B028EE}" srcId="{78738214-4052-4ADC-9DDD-2FC3C0D2BDDD}" destId="{3B4BB4C8-0704-4F6A-B5BB-F64245B23191}" srcOrd="3" destOrd="0" parTransId="{0AF97B7F-D5F0-473F-97D5-BE525B64C20A}" sibTransId="{6FC63278-FD62-492E-A331-AE300C62E122}"/>
    <dgm:cxn modelId="{22530969-6C51-437E-B5BC-FBFE7A059E0F}" srcId="{F34E6085-936F-4AB8-8BCC-FCDCF49CFB63}" destId="{0C01EB8F-663B-4F88-8EA0-99430DE9C126}" srcOrd="1" destOrd="0" parTransId="{207543C9-F740-4C75-8893-6DA3252AEA55}" sibTransId="{09422072-3949-4C9C-83FE-9504A05DCA86}"/>
    <dgm:cxn modelId="{6AB1BA6C-7EE8-423C-AD7F-78343D5F7FC7}" type="presOf" srcId="{2455BE96-F684-49E3-ACB4-DB980A633294}" destId="{88978B95-0422-4A0E-A8BE-99393021DC66}" srcOrd="0" destOrd="1" presId="urn:diagrams.loki3.com/BracketList"/>
    <dgm:cxn modelId="{25EF3B7B-F476-4E3B-ACE0-0BF6A2F22254}" type="presOf" srcId="{82408588-C65F-4ED2-A39A-4B844B1662A5}" destId="{A78AE057-FDFB-405E-9D57-8F91A67EBB59}" srcOrd="0" destOrd="1" presId="urn:diagrams.loki3.com/BracketList"/>
    <dgm:cxn modelId="{83DD2084-9D3F-4B21-8174-D197748CCAA2}" type="presOf" srcId="{6435D711-A844-4C67-9E75-88CE4F4517A3}" destId="{FE07A91A-A2F4-4878-8133-59032D837DB9}" srcOrd="0" destOrd="0" presId="urn:diagrams.loki3.com/BracketList"/>
    <dgm:cxn modelId="{39933894-73E3-4483-B9B8-1476B3F3F523}" srcId="{78738214-4052-4ADC-9DDD-2FC3C0D2BDDD}" destId="{C5F972B5-2E9C-450C-A4A2-B06493234D34}" srcOrd="1" destOrd="0" parTransId="{5E7D7FA3-4AEE-4AB9-BD2A-F64FAF39859F}" sibTransId="{9586463B-C010-4799-ABB5-F514FAFCBF94}"/>
    <dgm:cxn modelId="{6957B9A1-B29B-493B-9A8E-3C1964376B4E}" srcId="{C5F972B5-2E9C-450C-A4A2-B06493234D34}" destId="{FD38DDF4-0765-4865-8BB4-273B3C2947FE}" srcOrd="2" destOrd="0" parTransId="{4798FDDD-8F2A-4CEC-9482-64E7CF240399}" sibTransId="{31717ACF-B47E-4AE7-8BA1-A99E8334975F}"/>
    <dgm:cxn modelId="{A459B8B1-0F66-4B87-957F-A085B24A145A}" srcId="{F34E6085-936F-4AB8-8BCC-FCDCF49CFB63}" destId="{01FCF59D-3A10-4A79-9C5C-A5399705156D}" srcOrd="2" destOrd="0" parTransId="{7D927AE4-F58C-4B19-99CF-0AAC88F47657}" sibTransId="{522B3E39-CA45-4A2C-A25D-54F7DAC2D9F5}"/>
    <dgm:cxn modelId="{29DD81BA-B916-4A23-B66B-273E0E6F2756}" srcId="{3B4BB4C8-0704-4F6A-B5BB-F64245B23191}" destId="{2455BE96-F684-49E3-ACB4-DB980A633294}" srcOrd="1" destOrd="0" parTransId="{143DAE61-3FCE-4995-860A-413A5294EDE7}" sibTransId="{D3B837F0-F627-4020-B3E2-467853DAA286}"/>
    <dgm:cxn modelId="{DBD551C6-515A-4AF6-93AD-62621E1191EF}" srcId="{3B4BB4C8-0704-4F6A-B5BB-F64245B23191}" destId="{2EC49228-6B78-40C9-B5E4-4866E127BD52}" srcOrd="2" destOrd="0" parTransId="{5951A992-DE9B-42C4-A94F-A2A019090CF7}" sibTransId="{5CA656EF-50EA-4D2A-91C8-5F6A49628D09}"/>
    <dgm:cxn modelId="{9980D6CA-4808-44AF-BC66-F634016C5A34}" type="presOf" srcId="{FD38DDF4-0765-4865-8BB4-273B3C2947FE}" destId="{FE07A91A-A2F4-4878-8133-59032D837DB9}" srcOrd="0" destOrd="2" presId="urn:diagrams.loki3.com/BracketList"/>
    <dgm:cxn modelId="{77F015CE-F5DF-451E-81AE-7DD597502941}" srcId="{C5F972B5-2E9C-450C-A4A2-B06493234D34}" destId="{06649F6F-02B2-49EB-85FE-B2F5A64DD627}" srcOrd="3" destOrd="0" parTransId="{0FDD74D8-B25B-4DD9-9394-AAC88FCA210D}" sibTransId="{A449D1C6-CCE3-4AF4-A1EE-44BF2EA06D09}"/>
    <dgm:cxn modelId="{BCBA2CD5-5163-4FA4-B3BC-D736D07D7609}" srcId="{C5F972B5-2E9C-450C-A4A2-B06493234D34}" destId="{DC7C38AB-13B1-4F67-82BF-B6E6AB4519CC}" srcOrd="1" destOrd="0" parTransId="{7C29A348-D6EC-4386-B49F-E85C37E04E74}" sibTransId="{92A50C20-7633-4CE0-95A6-8871737231BA}"/>
    <dgm:cxn modelId="{005331D5-3B85-4AE3-8C18-752244C0CE13}" type="presOf" srcId="{C73B90B8-754D-478D-A8F0-6D87DB63E779}" destId="{88978B95-0422-4A0E-A8BE-99393021DC66}" srcOrd="0" destOrd="0" presId="urn:diagrams.loki3.com/BracketList"/>
    <dgm:cxn modelId="{3177FFD5-125A-434C-B15D-989908348210}" srcId="{C5F972B5-2E9C-450C-A4A2-B06493234D34}" destId="{6435D711-A844-4C67-9E75-88CE4F4517A3}" srcOrd="0" destOrd="0" parTransId="{AAC0F6CF-131F-4D19-8747-6003775ADEC9}" sibTransId="{9E8438C8-E50F-4A2B-8ADA-D3998C0AFC3C}"/>
    <dgm:cxn modelId="{A32693EC-C453-48D8-8F3E-10B927276D3C}" type="presOf" srcId="{7E591F9C-EB41-459C-A0EE-BE23D037224D}" destId="{CDAF3090-0AA6-4C76-8327-172A68CFEBC3}" srcOrd="0" destOrd="0" presId="urn:diagrams.loki3.com/BracketList"/>
    <dgm:cxn modelId="{93FD33EE-008B-4994-90D2-E04D3E7BBF8E}" srcId="{7E591F9C-EB41-459C-A0EE-BE23D037224D}" destId="{82408588-C65F-4ED2-A39A-4B844B1662A5}" srcOrd="1" destOrd="0" parTransId="{05714628-5771-4376-8C6C-4D55F5F2265D}" sibTransId="{138D2E22-0BFA-48AE-9C19-B1481E72B0E8}"/>
    <dgm:cxn modelId="{229CF5FA-1067-4EF4-BFB3-C5BF65DD43BA}" type="presOf" srcId="{CDF653EC-D66E-4E70-AB28-A32BF4A1D0B3}" destId="{8C2A597C-6457-49D8-99E7-8D3A34834920}" srcOrd="0" destOrd="0" presId="urn:diagrams.loki3.com/BracketList"/>
    <dgm:cxn modelId="{A86441FB-23AD-4372-8B4C-ADE88ADF1731}" srcId="{F34E6085-936F-4AB8-8BCC-FCDCF49CFB63}" destId="{CDF653EC-D66E-4E70-AB28-A32BF4A1D0B3}" srcOrd="0" destOrd="0" parTransId="{E5B395F7-6755-49C8-8748-2C17A12086B1}" sibTransId="{43E34560-8EAF-48EA-AC3A-A4336CD520A7}"/>
    <dgm:cxn modelId="{5C27D633-B3C7-4092-8B6C-A402DA3A1505}" type="presParOf" srcId="{8B5E9973-0D42-4D7B-848E-BC164300F3D2}" destId="{23461F3B-BF3F-4BE6-9020-F00B267F72AD}" srcOrd="0" destOrd="0" presId="urn:diagrams.loki3.com/BracketList"/>
    <dgm:cxn modelId="{98B45A82-805B-48EF-AC0A-43D5072D1D4F}" type="presParOf" srcId="{23461F3B-BF3F-4BE6-9020-F00B267F72AD}" destId="{CDAF3090-0AA6-4C76-8327-172A68CFEBC3}" srcOrd="0" destOrd="0" presId="urn:diagrams.loki3.com/BracketList"/>
    <dgm:cxn modelId="{905CFC7B-E079-45AA-BD71-CB8798586C3E}" type="presParOf" srcId="{23461F3B-BF3F-4BE6-9020-F00B267F72AD}" destId="{2945E9E8-A82A-431A-9458-0FA2C1A7C94A}" srcOrd="1" destOrd="0" presId="urn:diagrams.loki3.com/BracketList"/>
    <dgm:cxn modelId="{84A4A43F-E1F5-4176-B98F-77E753BA66F6}" type="presParOf" srcId="{23461F3B-BF3F-4BE6-9020-F00B267F72AD}" destId="{486233F8-95AA-4BB9-B529-55763DC5EC97}" srcOrd="2" destOrd="0" presId="urn:diagrams.loki3.com/BracketList"/>
    <dgm:cxn modelId="{1B3868E7-4735-49FD-B8AD-417359A55A24}" type="presParOf" srcId="{23461F3B-BF3F-4BE6-9020-F00B267F72AD}" destId="{A78AE057-FDFB-405E-9D57-8F91A67EBB59}" srcOrd="3" destOrd="0" presId="urn:diagrams.loki3.com/BracketList"/>
    <dgm:cxn modelId="{3845A7B2-F556-483B-96E6-4F0C47419280}" type="presParOf" srcId="{8B5E9973-0D42-4D7B-848E-BC164300F3D2}" destId="{79291B26-D5F9-45C5-A429-97648C62CADA}" srcOrd="1" destOrd="0" presId="urn:diagrams.loki3.com/BracketList"/>
    <dgm:cxn modelId="{56EE5E1A-5B81-4B38-85D0-CDDEAAEA340D}" type="presParOf" srcId="{8B5E9973-0D42-4D7B-848E-BC164300F3D2}" destId="{652B2944-9D95-4350-8BF4-50E5A0DADE84}" srcOrd="2" destOrd="0" presId="urn:diagrams.loki3.com/BracketList"/>
    <dgm:cxn modelId="{A4CA636E-41E8-4CE6-B387-E4344B67ED83}" type="presParOf" srcId="{652B2944-9D95-4350-8BF4-50E5A0DADE84}" destId="{06BF5607-9840-45C3-AD43-33099A9F6972}" srcOrd="0" destOrd="0" presId="urn:diagrams.loki3.com/BracketList"/>
    <dgm:cxn modelId="{E0D9223B-63A9-43CC-B820-A4A38CC6A29A}" type="presParOf" srcId="{652B2944-9D95-4350-8BF4-50E5A0DADE84}" destId="{08015475-7F1B-485B-B322-80EA6AA710AC}" srcOrd="1" destOrd="0" presId="urn:diagrams.loki3.com/BracketList"/>
    <dgm:cxn modelId="{3526DC69-88B1-4907-B89D-8A70C3718721}" type="presParOf" srcId="{652B2944-9D95-4350-8BF4-50E5A0DADE84}" destId="{F7F66474-3BD7-4DCE-8453-105A4E8B57B9}" srcOrd="2" destOrd="0" presId="urn:diagrams.loki3.com/BracketList"/>
    <dgm:cxn modelId="{0234A708-A738-4B78-B387-1323A8B9180C}" type="presParOf" srcId="{652B2944-9D95-4350-8BF4-50E5A0DADE84}" destId="{FE07A91A-A2F4-4878-8133-59032D837DB9}" srcOrd="3" destOrd="0" presId="urn:diagrams.loki3.com/BracketList"/>
    <dgm:cxn modelId="{DAC45E23-3A5A-4FD7-AA68-193FB31AA01E}" type="presParOf" srcId="{8B5E9973-0D42-4D7B-848E-BC164300F3D2}" destId="{1EBC8483-25D6-4C65-8A94-2730E610028D}" srcOrd="3" destOrd="0" presId="urn:diagrams.loki3.com/BracketList"/>
    <dgm:cxn modelId="{C61FDA6F-B047-4FCE-BF81-45228299003E}" type="presParOf" srcId="{8B5E9973-0D42-4D7B-848E-BC164300F3D2}" destId="{9CB854D5-7E3D-440C-BD87-ECB815820C20}" srcOrd="4" destOrd="0" presId="urn:diagrams.loki3.com/BracketList"/>
    <dgm:cxn modelId="{1F9F29AD-34E2-4911-92BF-224C8E14E2AE}" type="presParOf" srcId="{9CB854D5-7E3D-440C-BD87-ECB815820C20}" destId="{5DC12290-87E1-462F-8DDB-16A60B260373}" srcOrd="0" destOrd="0" presId="urn:diagrams.loki3.com/BracketList"/>
    <dgm:cxn modelId="{2EA4192F-1E10-42FE-BE1E-FF569F9E8F0F}" type="presParOf" srcId="{9CB854D5-7E3D-440C-BD87-ECB815820C20}" destId="{2148A3BC-76FB-4506-B7B1-A96DFD9B90CA}" srcOrd="1" destOrd="0" presId="urn:diagrams.loki3.com/BracketList"/>
    <dgm:cxn modelId="{551C936F-4011-4919-B7B4-B6E28B3250E9}" type="presParOf" srcId="{9CB854D5-7E3D-440C-BD87-ECB815820C20}" destId="{A0DF4272-7D0F-493B-949B-6A71A2E63DEC}" srcOrd="2" destOrd="0" presId="urn:diagrams.loki3.com/BracketList"/>
    <dgm:cxn modelId="{54AE9B9F-8460-4E16-9B07-52C7CFC06627}" type="presParOf" srcId="{9CB854D5-7E3D-440C-BD87-ECB815820C20}" destId="{8C2A597C-6457-49D8-99E7-8D3A34834920}" srcOrd="3" destOrd="0" presId="urn:diagrams.loki3.com/BracketList"/>
    <dgm:cxn modelId="{1524759E-A161-4FFE-8BA3-EEA429B60722}" type="presParOf" srcId="{8B5E9973-0D42-4D7B-848E-BC164300F3D2}" destId="{39AFA691-C363-41CC-B6FF-56722593D1C1}" srcOrd="5" destOrd="0" presId="urn:diagrams.loki3.com/BracketList"/>
    <dgm:cxn modelId="{5EB68DF6-A608-4541-BC77-FE0C22FA173B}" type="presParOf" srcId="{8B5E9973-0D42-4D7B-848E-BC164300F3D2}" destId="{EB2E7948-9D92-4EAC-BE21-E845B585762F}" srcOrd="6" destOrd="0" presId="urn:diagrams.loki3.com/BracketList"/>
    <dgm:cxn modelId="{271C23B5-3DFC-4580-B721-8D40122F473F}" type="presParOf" srcId="{EB2E7948-9D92-4EAC-BE21-E845B585762F}" destId="{E8AE7FED-7A28-427F-BC5F-1B605DE758AE}" srcOrd="0" destOrd="0" presId="urn:diagrams.loki3.com/BracketList"/>
    <dgm:cxn modelId="{65FA2E1A-5231-496A-AA72-05EFB81558A9}" type="presParOf" srcId="{EB2E7948-9D92-4EAC-BE21-E845B585762F}" destId="{9A4D5F41-23B4-48CC-8181-B8A9ED4E0514}" srcOrd="1" destOrd="0" presId="urn:diagrams.loki3.com/BracketList"/>
    <dgm:cxn modelId="{A8776F73-1255-409A-AF6B-30EECE070694}" type="presParOf" srcId="{EB2E7948-9D92-4EAC-BE21-E845B585762F}" destId="{E6B716FA-8178-4922-9221-88DC4308106D}" srcOrd="2" destOrd="0" presId="urn:diagrams.loki3.com/BracketList"/>
    <dgm:cxn modelId="{B1BC4B0F-A8E8-4A72-ACC3-86DD2A6223DC}" type="presParOf" srcId="{EB2E7948-9D92-4EAC-BE21-E845B585762F}" destId="{88978B95-0422-4A0E-A8BE-99393021DC66}"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1D55E6-8B40-487E-87F0-636892B50949}"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524ED67C-37D9-4FDC-8FD0-C5BFAD938AA9}">
      <dgm:prSet/>
      <dgm:spPr/>
      <dgm:t>
        <a:bodyPr/>
        <a:lstStyle/>
        <a:p>
          <a:endParaRPr lang="en-US"/>
        </a:p>
      </dgm:t>
    </dgm:pt>
    <dgm:pt modelId="{D701C030-ED18-43D7-8E79-30B32A6334B2}" type="parTrans" cxnId="{BE5D1A9D-4D15-4FF1-A67B-7C2157890934}">
      <dgm:prSet/>
      <dgm:spPr/>
      <dgm:t>
        <a:bodyPr/>
        <a:lstStyle/>
        <a:p>
          <a:endParaRPr lang="en-US"/>
        </a:p>
      </dgm:t>
    </dgm:pt>
    <dgm:pt modelId="{6E7B3DF6-9F47-4A05-9738-180D0C23A212}" type="sibTrans" cxnId="{BE5D1A9D-4D15-4FF1-A67B-7C2157890934}">
      <dgm:prSet/>
      <dgm:spPr>
        <a:blipFill>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dgm:spPr>
      <dgm:t>
        <a:bodyPr/>
        <a:lstStyle/>
        <a:p>
          <a:endParaRPr lang="en-US"/>
        </a:p>
      </dgm:t>
    </dgm:pt>
    <dgm:pt modelId="{171FAFA9-7F16-480B-BA97-32381CAE6663}" type="pres">
      <dgm:prSet presAssocID="{801D55E6-8B40-487E-87F0-636892B50949}" presName="Name0" presStyleCnt="0">
        <dgm:presLayoutVars>
          <dgm:chMax val="7"/>
          <dgm:chPref val="7"/>
          <dgm:dir/>
        </dgm:presLayoutVars>
      </dgm:prSet>
      <dgm:spPr/>
    </dgm:pt>
    <dgm:pt modelId="{C90BB9FD-C5C0-4BCE-9FD0-A4316CF10A0D}" type="pres">
      <dgm:prSet presAssocID="{801D55E6-8B40-487E-87F0-636892B50949}" presName="Name1" presStyleCnt="0"/>
      <dgm:spPr/>
    </dgm:pt>
    <dgm:pt modelId="{F06C06CF-2169-40B1-A3F7-4EB80D623E11}" type="pres">
      <dgm:prSet presAssocID="{6E7B3DF6-9F47-4A05-9738-180D0C23A212}" presName="picture_1" presStyleCnt="0"/>
      <dgm:spPr/>
    </dgm:pt>
    <dgm:pt modelId="{ECD7F64B-FD39-4434-A363-C319C8DBEF15}" type="pres">
      <dgm:prSet presAssocID="{6E7B3DF6-9F47-4A05-9738-180D0C23A212}" presName="pictureRepeatNode" presStyleLbl="alignImgPlace1" presStyleIdx="0" presStyleCnt="1"/>
      <dgm:spPr/>
    </dgm:pt>
    <dgm:pt modelId="{51022D00-B904-4432-A98B-F3308D489BC5}" type="pres">
      <dgm:prSet presAssocID="{524ED67C-37D9-4FDC-8FD0-C5BFAD938AA9}" presName="text_1" presStyleLbl="node1" presStyleIdx="0" presStyleCnt="0">
        <dgm:presLayoutVars>
          <dgm:bulletEnabled val="1"/>
        </dgm:presLayoutVars>
      </dgm:prSet>
      <dgm:spPr/>
    </dgm:pt>
  </dgm:ptLst>
  <dgm:cxnLst>
    <dgm:cxn modelId="{5F6B0A6F-8DCA-425C-A9F5-2BA506968CB0}" type="presOf" srcId="{801D55E6-8B40-487E-87F0-636892B50949}" destId="{171FAFA9-7F16-480B-BA97-32381CAE6663}" srcOrd="0" destOrd="0" presId="urn:microsoft.com/office/officeart/2008/layout/CircularPictureCallout"/>
    <dgm:cxn modelId="{1D70A672-14C2-4147-A00C-98262AD17404}" type="presOf" srcId="{524ED67C-37D9-4FDC-8FD0-C5BFAD938AA9}" destId="{51022D00-B904-4432-A98B-F3308D489BC5}" srcOrd="0" destOrd="0" presId="urn:microsoft.com/office/officeart/2008/layout/CircularPictureCallout"/>
    <dgm:cxn modelId="{BE5D1A9D-4D15-4FF1-A67B-7C2157890934}" srcId="{801D55E6-8B40-487E-87F0-636892B50949}" destId="{524ED67C-37D9-4FDC-8FD0-C5BFAD938AA9}" srcOrd="0" destOrd="0" parTransId="{D701C030-ED18-43D7-8E79-30B32A6334B2}" sibTransId="{6E7B3DF6-9F47-4A05-9738-180D0C23A212}"/>
    <dgm:cxn modelId="{5FF176E3-7FCD-42F8-B703-E0967B6FB0D5}" type="presOf" srcId="{6E7B3DF6-9F47-4A05-9738-180D0C23A212}" destId="{ECD7F64B-FD39-4434-A363-C319C8DBEF15}" srcOrd="0" destOrd="0" presId="urn:microsoft.com/office/officeart/2008/layout/CircularPictureCallout"/>
    <dgm:cxn modelId="{C7FB6527-CC87-43EA-BCB8-CEF32B17E491}" type="presParOf" srcId="{171FAFA9-7F16-480B-BA97-32381CAE6663}" destId="{C90BB9FD-C5C0-4BCE-9FD0-A4316CF10A0D}" srcOrd="0" destOrd="0" presId="urn:microsoft.com/office/officeart/2008/layout/CircularPictureCallout"/>
    <dgm:cxn modelId="{7CB1579F-C9E2-4CA7-BAC8-7F8E36693355}" type="presParOf" srcId="{C90BB9FD-C5C0-4BCE-9FD0-A4316CF10A0D}" destId="{F06C06CF-2169-40B1-A3F7-4EB80D623E11}" srcOrd="0" destOrd="0" presId="urn:microsoft.com/office/officeart/2008/layout/CircularPictureCallout"/>
    <dgm:cxn modelId="{5B5F0CE7-1BCD-4C8B-9187-6F82C991B4CE}" type="presParOf" srcId="{F06C06CF-2169-40B1-A3F7-4EB80D623E11}" destId="{ECD7F64B-FD39-4434-A363-C319C8DBEF15}" srcOrd="0" destOrd="0" presId="urn:microsoft.com/office/officeart/2008/layout/CircularPictureCallout"/>
    <dgm:cxn modelId="{803A9A55-2C36-44BF-8625-F5E2B3592CF4}" type="presParOf" srcId="{C90BB9FD-C5C0-4BCE-9FD0-A4316CF10A0D}" destId="{51022D00-B904-4432-A98B-F3308D489BC5}"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4AFDF2-BF1B-4F06-A8A4-B675AEED7AC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E24628D-3608-4D0E-AC0E-132CA8CCCFE6}">
      <dgm:prSet custT="1"/>
      <dgm:spPr>
        <a:solidFill>
          <a:srgbClr val="004599"/>
        </a:solidFill>
      </dgm:spPr>
      <dgm:t>
        <a:bodyPr/>
        <a:lstStyle/>
        <a:p>
          <a:pPr rtl="0"/>
          <a:r>
            <a:rPr lang="en-US" sz="2000" b="1"/>
            <a:t>Technologies</a:t>
          </a:r>
          <a:endParaRPr lang="en-US" sz="2000"/>
        </a:p>
      </dgm:t>
    </dgm:pt>
    <dgm:pt modelId="{E5D51F43-EA1E-44CD-828B-A237695D3FF7}" type="parTrans" cxnId="{4D690711-C7CD-4BD1-A2B6-F9771E0DF9C7}">
      <dgm:prSet/>
      <dgm:spPr/>
      <dgm:t>
        <a:bodyPr/>
        <a:lstStyle/>
        <a:p>
          <a:endParaRPr lang="en-US"/>
        </a:p>
      </dgm:t>
    </dgm:pt>
    <dgm:pt modelId="{61B390D7-37F1-444C-90C2-BD34D1BDE292}" type="sibTrans" cxnId="{4D690711-C7CD-4BD1-A2B6-F9771E0DF9C7}">
      <dgm:prSet/>
      <dgm:spPr/>
      <dgm:t>
        <a:bodyPr/>
        <a:lstStyle/>
        <a:p>
          <a:endParaRPr lang="en-US"/>
        </a:p>
      </dgm:t>
    </dgm:pt>
    <dgm:pt modelId="{1DFE556D-C93B-4AE9-B3FF-3AA9E0895704}">
      <dgm:prSet custT="1"/>
      <dgm:spPr/>
      <dgm:t>
        <a:bodyPr/>
        <a:lstStyle/>
        <a:p>
          <a:pPr rtl="0"/>
          <a:r>
            <a:rPr lang="en-US" sz="1800">
              <a:latin typeface="+mn-lt"/>
            </a:rPr>
            <a:t>Python</a:t>
          </a:r>
        </a:p>
      </dgm:t>
    </dgm:pt>
    <dgm:pt modelId="{EE0ABEA8-5E6A-46CD-BA27-A10AAB97043A}" type="parTrans" cxnId="{863E482A-3DE5-4D2D-9328-F8A9424A5BD3}">
      <dgm:prSet/>
      <dgm:spPr/>
      <dgm:t>
        <a:bodyPr/>
        <a:lstStyle/>
        <a:p>
          <a:endParaRPr lang="en-US"/>
        </a:p>
      </dgm:t>
    </dgm:pt>
    <dgm:pt modelId="{E66A2AF4-F520-48A1-AE1B-81078127339C}" type="sibTrans" cxnId="{863E482A-3DE5-4D2D-9328-F8A9424A5BD3}">
      <dgm:prSet/>
      <dgm:spPr/>
      <dgm:t>
        <a:bodyPr/>
        <a:lstStyle/>
        <a:p>
          <a:endParaRPr lang="en-US"/>
        </a:p>
      </dgm:t>
    </dgm:pt>
    <dgm:pt modelId="{DD0E39F1-5A5F-417B-9227-A4E549F8980B}">
      <dgm:prSet custT="1"/>
      <dgm:spPr/>
      <dgm:t>
        <a:bodyPr/>
        <a:lstStyle/>
        <a:p>
          <a:r>
            <a:rPr lang="en-US" sz="1800">
              <a:latin typeface="+mn-lt"/>
            </a:rPr>
            <a:t>ROS</a:t>
          </a:r>
        </a:p>
      </dgm:t>
    </dgm:pt>
    <dgm:pt modelId="{C9C83DED-EA71-40B9-91A0-12D140D797DB}" type="parTrans" cxnId="{461B0A94-F2AD-411E-8B01-ABE9F54CC4AA}">
      <dgm:prSet/>
      <dgm:spPr/>
      <dgm:t>
        <a:bodyPr/>
        <a:lstStyle/>
        <a:p>
          <a:endParaRPr lang="en-US"/>
        </a:p>
      </dgm:t>
    </dgm:pt>
    <dgm:pt modelId="{F0F8B4B1-D4FB-4223-B910-635E8FA890EE}" type="sibTrans" cxnId="{461B0A94-F2AD-411E-8B01-ABE9F54CC4AA}">
      <dgm:prSet/>
      <dgm:spPr/>
      <dgm:t>
        <a:bodyPr/>
        <a:lstStyle/>
        <a:p>
          <a:endParaRPr lang="en-US"/>
        </a:p>
      </dgm:t>
    </dgm:pt>
    <dgm:pt modelId="{BD7E8EC4-CE03-4E8B-95DE-4B013E8323D5}">
      <dgm:prSet custT="1"/>
      <dgm:spPr>
        <a:solidFill>
          <a:srgbClr val="92D050"/>
        </a:solidFill>
      </dgm:spPr>
      <dgm:t>
        <a:bodyPr/>
        <a:lstStyle/>
        <a:p>
          <a:r>
            <a:rPr lang="en-US" sz="2000" b="1"/>
            <a:t>Algorithms</a:t>
          </a:r>
          <a:endParaRPr lang="en-US" sz="2000"/>
        </a:p>
      </dgm:t>
    </dgm:pt>
    <dgm:pt modelId="{96498F57-B6EC-4568-8180-954F5886316F}" type="parTrans" cxnId="{E492EA06-8A8B-4ED4-9803-DD0284D08FE7}">
      <dgm:prSet/>
      <dgm:spPr/>
      <dgm:t>
        <a:bodyPr/>
        <a:lstStyle/>
        <a:p>
          <a:endParaRPr lang="en-US"/>
        </a:p>
      </dgm:t>
    </dgm:pt>
    <dgm:pt modelId="{6FA4A001-6794-4687-8614-90F6FEE94034}" type="sibTrans" cxnId="{E492EA06-8A8B-4ED4-9803-DD0284D08FE7}">
      <dgm:prSet/>
      <dgm:spPr/>
      <dgm:t>
        <a:bodyPr/>
        <a:lstStyle/>
        <a:p>
          <a:endParaRPr lang="en-US"/>
        </a:p>
      </dgm:t>
    </dgm:pt>
    <dgm:pt modelId="{9840D827-1084-4B95-B63A-3200C263EF38}">
      <dgm:prSet custT="1"/>
      <dgm:spPr/>
      <dgm:t>
        <a:bodyPr/>
        <a:lstStyle/>
        <a:p>
          <a:r>
            <a:rPr lang="en-US" sz="1800"/>
            <a:t>PID</a:t>
          </a:r>
        </a:p>
      </dgm:t>
    </dgm:pt>
    <dgm:pt modelId="{18FDB5DB-BF71-4565-9836-A9723F047C3E}" type="parTrans" cxnId="{2A301793-E8FA-4A1B-A1A7-FAED633661CC}">
      <dgm:prSet/>
      <dgm:spPr/>
      <dgm:t>
        <a:bodyPr/>
        <a:lstStyle/>
        <a:p>
          <a:endParaRPr lang="en-US"/>
        </a:p>
      </dgm:t>
    </dgm:pt>
    <dgm:pt modelId="{F8FD93FD-A514-422A-9BAF-55EA24DF36D1}" type="sibTrans" cxnId="{2A301793-E8FA-4A1B-A1A7-FAED633661CC}">
      <dgm:prSet/>
      <dgm:spPr/>
      <dgm:t>
        <a:bodyPr/>
        <a:lstStyle/>
        <a:p>
          <a:endParaRPr lang="en-US"/>
        </a:p>
      </dgm:t>
    </dgm:pt>
    <dgm:pt modelId="{A923A60B-1361-4EDB-B3EB-E5AA0DDDC11F}">
      <dgm:prSet custT="1"/>
      <dgm:spPr/>
      <dgm:t>
        <a:bodyPr/>
        <a:lstStyle/>
        <a:p>
          <a:pPr rtl="0"/>
          <a:r>
            <a:rPr lang="en-US" sz="1800">
              <a:latin typeface="Calibri Light" panose="020F0302020204030204"/>
              <a:cs typeface="Arial"/>
            </a:rPr>
            <a:t>Servo Motor</a:t>
          </a:r>
          <a:r>
            <a:rPr lang="en-US" sz="1800"/>
            <a:t> Control</a:t>
          </a:r>
        </a:p>
      </dgm:t>
    </dgm:pt>
    <dgm:pt modelId="{E950EC82-7A2F-4EE3-BD49-21CE649AF5A5}" type="parTrans" cxnId="{3A3C5394-A448-4FEB-A5D7-D159154A9C1A}">
      <dgm:prSet/>
      <dgm:spPr/>
      <dgm:t>
        <a:bodyPr/>
        <a:lstStyle/>
        <a:p>
          <a:endParaRPr lang="en-US"/>
        </a:p>
      </dgm:t>
    </dgm:pt>
    <dgm:pt modelId="{854EE65A-3996-4AD8-A83F-C3A3C720EE2C}" type="sibTrans" cxnId="{3A3C5394-A448-4FEB-A5D7-D159154A9C1A}">
      <dgm:prSet/>
      <dgm:spPr/>
      <dgm:t>
        <a:bodyPr/>
        <a:lstStyle/>
        <a:p>
          <a:endParaRPr lang="en-US"/>
        </a:p>
      </dgm:t>
    </dgm:pt>
    <dgm:pt modelId="{2099F242-8B87-41DC-8030-3BC6E0F3423C}">
      <dgm:prSet custT="1"/>
      <dgm:spPr/>
      <dgm:t>
        <a:bodyPr/>
        <a:lstStyle/>
        <a:p>
          <a:r>
            <a:rPr lang="en-US" sz="1800">
              <a:latin typeface="+mn-lt"/>
            </a:rPr>
            <a:t>Solid Works</a:t>
          </a:r>
        </a:p>
      </dgm:t>
    </dgm:pt>
    <dgm:pt modelId="{35458976-25F3-4BC8-B2F8-881D51CFA59A}" type="parTrans" cxnId="{4F50D689-8780-49CB-8E9C-D43CB1DEB1E6}">
      <dgm:prSet/>
      <dgm:spPr/>
      <dgm:t>
        <a:bodyPr/>
        <a:lstStyle/>
        <a:p>
          <a:endParaRPr lang="en-US"/>
        </a:p>
      </dgm:t>
    </dgm:pt>
    <dgm:pt modelId="{BCA39F86-9157-4833-8330-45B1642C658F}" type="sibTrans" cxnId="{4F50D689-8780-49CB-8E9C-D43CB1DEB1E6}">
      <dgm:prSet/>
      <dgm:spPr/>
      <dgm:t>
        <a:bodyPr/>
        <a:lstStyle/>
        <a:p>
          <a:endParaRPr lang="en-US"/>
        </a:p>
      </dgm:t>
    </dgm:pt>
    <dgm:pt modelId="{D92BD2AF-E02E-49CB-BDED-70DFE8111406}">
      <dgm:prSet custT="1"/>
      <dgm:spPr/>
      <dgm:t>
        <a:bodyPr/>
        <a:lstStyle/>
        <a:p>
          <a:r>
            <a:rPr lang="en-US" sz="1800">
              <a:latin typeface="+mn-lt"/>
            </a:rPr>
            <a:t>Raspberry Pi</a:t>
          </a:r>
        </a:p>
      </dgm:t>
    </dgm:pt>
    <dgm:pt modelId="{A46E1B9A-AA5C-46A4-966B-CE7141B9ABB4}" type="parTrans" cxnId="{4B4D6367-D559-4662-9C56-A3013DA69E78}">
      <dgm:prSet/>
      <dgm:spPr/>
      <dgm:t>
        <a:bodyPr/>
        <a:lstStyle/>
        <a:p>
          <a:endParaRPr lang="en-US"/>
        </a:p>
      </dgm:t>
    </dgm:pt>
    <dgm:pt modelId="{A582810C-CB70-45D3-B073-39EE2693EC9E}" type="sibTrans" cxnId="{4B4D6367-D559-4662-9C56-A3013DA69E78}">
      <dgm:prSet/>
      <dgm:spPr/>
      <dgm:t>
        <a:bodyPr/>
        <a:lstStyle/>
        <a:p>
          <a:endParaRPr lang="en-US"/>
        </a:p>
      </dgm:t>
    </dgm:pt>
    <dgm:pt modelId="{6DBE1A27-267B-4980-83AC-626BA8E9418A}">
      <dgm:prSet custT="1"/>
      <dgm:spPr/>
      <dgm:t>
        <a:bodyPr/>
        <a:lstStyle/>
        <a:p>
          <a:r>
            <a:rPr lang="en-US" sz="1800">
              <a:latin typeface="+mn-lt"/>
            </a:rPr>
            <a:t>Ubuntu</a:t>
          </a:r>
        </a:p>
      </dgm:t>
    </dgm:pt>
    <dgm:pt modelId="{B1651FA6-75DF-425B-9362-EA5A7255228B}" type="parTrans" cxnId="{375947C8-80CF-4C6D-8C3F-3753D2B1B9FD}">
      <dgm:prSet/>
      <dgm:spPr/>
      <dgm:t>
        <a:bodyPr/>
        <a:lstStyle/>
        <a:p>
          <a:endParaRPr lang="en-US"/>
        </a:p>
      </dgm:t>
    </dgm:pt>
    <dgm:pt modelId="{A8A521CB-D075-4413-9279-57F9FA25DA89}" type="sibTrans" cxnId="{375947C8-80CF-4C6D-8C3F-3753D2B1B9FD}">
      <dgm:prSet/>
      <dgm:spPr/>
      <dgm:t>
        <a:bodyPr/>
        <a:lstStyle/>
        <a:p>
          <a:endParaRPr lang="en-US"/>
        </a:p>
      </dgm:t>
    </dgm:pt>
    <dgm:pt modelId="{847B5AF4-FA06-46F8-B703-44C746975E68}" type="pres">
      <dgm:prSet presAssocID="{FB4AFDF2-BF1B-4F06-A8A4-B675AEED7ACB}" presName="linear" presStyleCnt="0">
        <dgm:presLayoutVars>
          <dgm:animLvl val="lvl"/>
          <dgm:resizeHandles val="exact"/>
        </dgm:presLayoutVars>
      </dgm:prSet>
      <dgm:spPr/>
    </dgm:pt>
    <dgm:pt modelId="{D01CE1C4-6687-4A7B-95E8-62C3E1351679}" type="pres">
      <dgm:prSet presAssocID="{5E24628D-3608-4D0E-AC0E-132CA8CCCFE6}" presName="parentText" presStyleLbl="node1" presStyleIdx="0" presStyleCnt="2" custLinFactNeighborX="1581" custLinFactNeighborY="-5554">
        <dgm:presLayoutVars>
          <dgm:chMax val="0"/>
          <dgm:bulletEnabled val="1"/>
        </dgm:presLayoutVars>
      </dgm:prSet>
      <dgm:spPr/>
    </dgm:pt>
    <dgm:pt modelId="{129B5FB0-516F-4D70-A9E4-3BCC0B24C3AD}" type="pres">
      <dgm:prSet presAssocID="{5E24628D-3608-4D0E-AC0E-132CA8CCCFE6}" presName="childText" presStyleLbl="revTx" presStyleIdx="0" presStyleCnt="2">
        <dgm:presLayoutVars>
          <dgm:bulletEnabled val="1"/>
        </dgm:presLayoutVars>
      </dgm:prSet>
      <dgm:spPr/>
    </dgm:pt>
    <dgm:pt modelId="{37181196-1E12-44D0-ADFD-1D937C88B082}" type="pres">
      <dgm:prSet presAssocID="{BD7E8EC4-CE03-4E8B-95DE-4B013E8323D5}" presName="parentText" presStyleLbl="node1" presStyleIdx="1" presStyleCnt="2">
        <dgm:presLayoutVars>
          <dgm:chMax val="0"/>
          <dgm:bulletEnabled val="1"/>
        </dgm:presLayoutVars>
      </dgm:prSet>
      <dgm:spPr/>
    </dgm:pt>
    <dgm:pt modelId="{34283911-4DEC-480D-8AB6-0014E8B55C69}" type="pres">
      <dgm:prSet presAssocID="{BD7E8EC4-CE03-4E8B-95DE-4B013E8323D5}" presName="childText" presStyleLbl="revTx" presStyleIdx="1" presStyleCnt="2">
        <dgm:presLayoutVars>
          <dgm:bulletEnabled val="1"/>
        </dgm:presLayoutVars>
      </dgm:prSet>
      <dgm:spPr/>
    </dgm:pt>
  </dgm:ptLst>
  <dgm:cxnLst>
    <dgm:cxn modelId="{E492EA06-8A8B-4ED4-9803-DD0284D08FE7}" srcId="{FB4AFDF2-BF1B-4F06-A8A4-B675AEED7ACB}" destId="{BD7E8EC4-CE03-4E8B-95DE-4B013E8323D5}" srcOrd="1" destOrd="0" parTransId="{96498F57-B6EC-4568-8180-954F5886316F}" sibTransId="{6FA4A001-6794-4687-8614-90F6FEE94034}"/>
    <dgm:cxn modelId="{55C0700C-9BAA-4EFD-B9CB-194211323CCB}" type="presOf" srcId="{6DBE1A27-267B-4980-83AC-626BA8E9418A}" destId="{129B5FB0-516F-4D70-A9E4-3BCC0B24C3AD}" srcOrd="0" destOrd="4" presId="urn:microsoft.com/office/officeart/2005/8/layout/vList2"/>
    <dgm:cxn modelId="{4D690711-C7CD-4BD1-A2B6-F9771E0DF9C7}" srcId="{FB4AFDF2-BF1B-4F06-A8A4-B675AEED7ACB}" destId="{5E24628D-3608-4D0E-AC0E-132CA8CCCFE6}" srcOrd="0" destOrd="0" parTransId="{E5D51F43-EA1E-44CD-828B-A237695D3FF7}" sibTransId="{61B390D7-37F1-444C-90C2-BD34D1BDE292}"/>
    <dgm:cxn modelId="{863E482A-3DE5-4D2D-9328-F8A9424A5BD3}" srcId="{5E24628D-3608-4D0E-AC0E-132CA8CCCFE6}" destId="{1DFE556D-C93B-4AE9-B3FF-3AA9E0895704}" srcOrd="0" destOrd="0" parTransId="{EE0ABEA8-5E6A-46CD-BA27-A10AAB97043A}" sibTransId="{E66A2AF4-F520-48A1-AE1B-81078127339C}"/>
    <dgm:cxn modelId="{2A3B0E2F-96EA-47CE-AA11-F8428F2CE34C}" type="presOf" srcId="{1DFE556D-C93B-4AE9-B3FF-3AA9E0895704}" destId="{129B5FB0-516F-4D70-A9E4-3BCC0B24C3AD}" srcOrd="0" destOrd="0" presId="urn:microsoft.com/office/officeart/2005/8/layout/vList2"/>
    <dgm:cxn modelId="{6918545F-D5FD-439A-AA2D-2954DA5034F2}" type="presOf" srcId="{D92BD2AF-E02E-49CB-BDED-70DFE8111406}" destId="{129B5FB0-516F-4D70-A9E4-3BCC0B24C3AD}" srcOrd="0" destOrd="3" presId="urn:microsoft.com/office/officeart/2005/8/layout/vList2"/>
    <dgm:cxn modelId="{4B4D6367-D559-4662-9C56-A3013DA69E78}" srcId="{5E24628D-3608-4D0E-AC0E-132CA8CCCFE6}" destId="{D92BD2AF-E02E-49CB-BDED-70DFE8111406}" srcOrd="3" destOrd="0" parTransId="{A46E1B9A-AA5C-46A4-966B-CE7141B9ABB4}" sibTransId="{A582810C-CB70-45D3-B073-39EE2693EC9E}"/>
    <dgm:cxn modelId="{D27D6E70-8CF9-4F9F-8965-8DD4C5B0376C}" type="presOf" srcId="{5E24628D-3608-4D0E-AC0E-132CA8CCCFE6}" destId="{D01CE1C4-6687-4A7B-95E8-62C3E1351679}" srcOrd="0" destOrd="0" presId="urn:microsoft.com/office/officeart/2005/8/layout/vList2"/>
    <dgm:cxn modelId="{C3BF9657-3345-4C57-B1B9-305ABC67B4EC}" type="presOf" srcId="{FB4AFDF2-BF1B-4F06-A8A4-B675AEED7ACB}" destId="{847B5AF4-FA06-46F8-B703-44C746975E68}" srcOrd="0" destOrd="0" presId="urn:microsoft.com/office/officeart/2005/8/layout/vList2"/>
    <dgm:cxn modelId="{EEB5FC85-40F6-494E-BB5C-C3E76BC5E273}" type="presOf" srcId="{2099F242-8B87-41DC-8030-3BC6E0F3423C}" destId="{129B5FB0-516F-4D70-A9E4-3BCC0B24C3AD}" srcOrd="0" destOrd="2" presId="urn:microsoft.com/office/officeart/2005/8/layout/vList2"/>
    <dgm:cxn modelId="{4F50D689-8780-49CB-8E9C-D43CB1DEB1E6}" srcId="{5E24628D-3608-4D0E-AC0E-132CA8CCCFE6}" destId="{2099F242-8B87-41DC-8030-3BC6E0F3423C}" srcOrd="2" destOrd="0" parTransId="{35458976-25F3-4BC8-B2F8-881D51CFA59A}" sibTransId="{BCA39F86-9157-4833-8330-45B1642C658F}"/>
    <dgm:cxn modelId="{F6996E92-46E6-418C-9A29-E0DDC47114C8}" type="presOf" srcId="{A923A60B-1361-4EDB-B3EB-E5AA0DDDC11F}" destId="{34283911-4DEC-480D-8AB6-0014E8B55C69}" srcOrd="0" destOrd="1" presId="urn:microsoft.com/office/officeart/2005/8/layout/vList2"/>
    <dgm:cxn modelId="{2A301793-E8FA-4A1B-A1A7-FAED633661CC}" srcId="{BD7E8EC4-CE03-4E8B-95DE-4B013E8323D5}" destId="{9840D827-1084-4B95-B63A-3200C263EF38}" srcOrd="0" destOrd="0" parTransId="{18FDB5DB-BF71-4565-9836-A9723F047C3E}" sibTransId="{F8FD93FD-A514-422A-9BAF-55EA24DF36D1}"/>
    <dgm:cxn modelId="{461B0A94-F2AD-411E-8B01-ABE9F54CC4AA}" srcId="{5E24628D-3608-4D0E-AC0E-132CA8CCCFE6}" destId="{DD0E39F1-5A5F-417B-9227-A4E549F8980B}" srcOrd="1" destOrd="0" parTransId="{C9C83DED-EA71-40B9-91A0-12D140D797DB}" sibTransId="{F0F8B4B1-D4FB-4223-B910-635E8FA890EE}"/>
    <dgm:cxn modelId="{3A3C5394-A448-4FEB-A5D7-D159154A9C1A}" srcId="{BD7E8EC4-CE03-4E8B-95DE-4B013E8323D5}" destId="{A923A60B-1361-4EDB-B3EB-E5AA0DDDC11F}" srcOrd="1" destOrd="0" parTransId="{E950EC82-7A2F-4EE3-BD49-21CE649AF5A5}" sibTransId="{854EE65A-3996-4AD8-A83F-C3A3C720EE2C}"/>
    <dgm:cxn modelId="{AA1A4899-C843-46A3-A4AA-B6E8182BE3B0}" type="presOf" srcId="{9840D827-1084-4B95-B63A-3200C263EF38}" destId="{34283911-4DEC-480D-8AB6-0014E8B55C69}" srcOrd="0" destOrd="0" presId="urn:microsoft.com/office/officeart/2005/8/layout/vList2"/>
    <dgm:cxn modelId="{204C5EB9-6E1B-46DD-9A1A-077E0A0322C0}" type="presOf" srcId="{DD0E39F1-5A5F-417B-9227-A4E549F8980B}" destId="{129B5FB0-516F-4D70-A9E4-3BCC0B24C3AD}" srcOrd="0" destOrd="1" presId="urn:microsoft.com/office/officeart/2005/8/layout/vList2"/>
    <dgm:cxn modelId="{375947C8-80CF-4C6D-8C3F-3753D2B1B9FD}" srcId="{5E24628D-3608-4D0E-AC0E-132CA8CCCFE6}" destId="{6DBE1A27-267B-4980-83AC-626BA8E9418A}" srcOrd="4" destOrd="0" parTransId="{B1651FA6-75DF-425B-9362-EA5A7255228B}" sibTransId="{A8A521CB-D075-4413-9279-57F9FA25DA89}"/>
    <dgm:cxn modelId="{AB3B04E4-01CC-46F2-B4F6-3D2A05FF850D}" type="presOf" srcId="{BD7E8EC4-CE03-4E8B-95DE-4B013E8323D5}" destId="{37181196-1E12-44D0-ADFD-1D937C88B082}" srcOrd="0" destOrd="0" presId="urn:microsoft.com/office/officeart/2005/8/layout/vList2"/>
    <dgm:cxn modelId="{DA9D2F91-ACAE-4D85-82E0-6AAE1AC93BBD}" type="presParOf" srcId="{847B5AF4-FA06-46F8-B703-44C746975E68}" destId="{D01CE1C4-6687-4A7B-95E8-62C3E1351679}" srcOrd="0" destOrd="0" presId="urn:microsoft.com/office/officeart/2005/8/layout/vList2"/>
    <dgm:cxn modelId="{7E0FA3D5-4303-4204-98CE-4C47D85C6A44}" type="presParOf" srcId="{847B5AF4-FA06-46F8-B703-44C746975E68}" destId="{129B5FB0-516F-4D70-A9E4-3BCC0B24C3AD}" srcOrd="1" destOrd="0" presId="urn:microsoft.com/office/officeart/2005/8/layout/vList2"/>
    <dgm:cxn modelId="{2E7DFF1F-BAF1-4429-A21A-F85A2CBD6F89}" type="presParOf" srcId="{847B5AF4-FA06-46F8-B703-44C746975E68}" destId="{37181196-1E12-44D0-ADFD-1D937C88B082}" srcOrd="2" destOrd="0" presId="urn:microsoft.com/office/officeart/2005/8/layout/vList2"/>
    <dgm:cxn modelId="{CF2F02F4-0A9A-4927-9795-0E849BC0869E}" type="presParOf" srcId="{847B5AF4-FA06-46F8-B703-44C746975E68}" destId="{34283911-4DEC-480D-8AB6-0014E8B55C69}"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8738214-4052-4ADC-9DDD-2FC3C0D2BDDD}" type="doc">
      <dgm:prSet loTypeId="urn:diagrams.loki3.com/BracketList" loCatId="list" qsTypeId="urn:microsoft.com/office/officeart/2005/8/quickstyle/simple1" qsCatId="simple" csTypeId="urn:microsoft.com/office/officeart/2005/8/colors/accent6_1" csCatId="accent6" phldr="1"/>
      <dgm:spPr/>
      <dgm:t>
        <a:bodyPr/>
        <a:lstStyle/>
        <a:p>
          <a:endParaRPr lang="en-US"/>
        </a:p>
      </dgm:t>
    </dgm:pt>
    <dgm:pt modelId="{7E591F9C-EB41-459C-A0EE-BE23D037224D}">
      <dgm:prSet phldrT="[Text]" custT="1"/>
      <dgm:spPr>
        <a:solidFill>
          <a:srgbClr val="00CCFF">
            <a:alpha val="10000"/>
          </a:srgbClr>
        </a:solidFill>
        <a:ln>
          <a:solidFill>
            <a:srgbClr val="009AD0"/>
          </a:solidFill>
        </a:ln>
      </dgm:spPr>
      <dgm:t>
        <a:bodyPr/>
        <a:lstStyle/>
        <a:p>
          <a:pPr algn="ctr"/>
          <a:r>
            <a:rPr lang="en-US" sz="1800">
              <a:latin typeface="+mn-lt"/>
            </a:rPr>
            <a:t>Functional Requirements</a:t>
          </a:r>
        </a:p>
      </dgm:t>
    </dgm:pt>
    <dgm:pt modelId="{55A06D8D-AA94-459E-8538-E7ADF03EBA9E}" type="parTrans" cxnId="{1E683A0D-E988-42C7-BAFA-F4B49D90148A}">
      <dgm:prSet/>
      <dgm:spPr/>
      <dgm:t>
        <a:bodyPr/>
        <a:lstStyle/>
        <a:p>
          <a:endParaRPr lang="en-US"/>
        </a:p>
      </dgm:t>
    </dgm:pt>
    <dgm:pt modelId="{C5EE95A5-CF6B-4050-8D62-160807EBDE35}" type="sibTrans" cxnId="{1E683A0D-E988-42C7-BAFA-F4B49D90148A}">
      <dgm:prSet/>
      <dgm:spPr/>
      <dgm:t>
        <a:bodyPr/>
        <a:lstStyle/>
        <a:p>
          <a:endParaRPr lang="en-US"/>
        </a:p>
      </dgm:t>
    </dgm:pt>
    <dgm:pt modelId="{F34E6085-936F-4AB8-8BCC-FCDCF49CFB63}">
      <dgm:prSet phldrT="[Text]" custT="1"/>
      <dgm:spPr>
        <a:solidFill>
          <a:srgbClr val="00CCFF">
            <a:alpha val="10000"/>
          </a:srgbClr>
        </a:solidFill>
        <a:ln>
          <a:solidFill>
            <a:srgbClr val="009AD0"/>
          </a:solidFill>
        </a:ln>
      </dgm:spPr>
      <dgm:t>
        <a:bodyPr/>
        <a:lstStyle/>
        <a:p>
          <a:pPr algn="ctr"/>
          <a:r>
            <a:rPr lang="en-US" sz="1800">
              <a:latin typeface="+mn-lt"/>
            </a:rPr>
            <a:t>System Requirements</a:t>
          </a:r>
        </a:p>
      </dgm:t>
    </dgm:pt>
    <dgm:pt modelId="{BD72E40E-4EF4-40CD-9CB5-D0F08539E02B}" type="parTrans" cxnId="{DFA33004-15A6-4380-BBEA-99F33DD85338}">
      <dgm:prSet/>
      <dgm:spPr/>
      <dgm:t>
        <a:bodyPr/>
        <a:lstStyle/>
        <a:p>
          <a:endParaRPr lang="en-US"/>
        </a:p>
      </dgm:t>
    </dgm:pt>
    <dgm:pt modelId="{C8581125-504F-4729-8165-C2344E062AF2}" type="sibTrans" cxnId="{DFA33004-15A6-4380-BBEA-99F33DD85338}">
      <dgm:prSet/>
      <dgm:spPr/>
      <dgm:t>
        <a:bodyPr/>
        <a:lstStyle/>
        <a:p>
          <a:endParaRPr lang="en-US"/>
        </a:p>
      </dgm:t>
    </dgm:pt>
    <dgm:pt modelId="{CDF653EC-D66E-4E70-AB28-A32BF4A1D0B3}">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Computational power to run the algorithm</a:t>
          </a:r>
        </a:p>
      </dgm:t>
    </dgm:pt>
    <dgm:pt modelId="{E5B395F7-6755-49C8-8748-2C17A12086B1}" type="parTrans" cxnId="{A86441FB-23AD-4372-8B4C-ADE88ADF1731}">
      <dgm:prSet/>
      <dgm:spPr/>
      <dgm:t>
        <a:bodyPr/>
        <a:lstStyle/>
        <a:p>
          <a:endParaRPr lang="en-US"/>
        </a:p>
      </dgm:t>
    </dgm:pt>
    <dgm:pt modelId="{43E34560-8EAF-48EA-AC3A-A4336CD520A7}" type="sibTrans" cxnId="{A86441FB-23AD-4372-8B4C-ADE88ADF1731}">
      <dgm:prSet/>
      <dgm:spPr/>
      <dgm:t>
        <a:bodyPr/>
        <a:lstStyle/>
        <a:p>
          <a:endParaRPr lang="en-US"/>
        </a:p>
      </dgm:t>
    </dgm:pt>
    <dgm:pt modelId="{C5F972B5-2E9C-450C-A4A2-B06493234D34}">
      <dgm:prSet phldrT="[Text]" custT="1"/>
      <dgm:spPr>
        <a:solidFill>
          <a:srgbClr val="00CCFF">
            <a:alpha val="10000"/>
          </a:srgbClr>
        </a:solidFill>
        <a:ln>
          <a:solidFill>
            <a:srgbClr val="009AD0"/>
          </a:solidFill>
        </a:ln>
      </dgm:spPr>
      <dgm:t>
        <a:bodyPr/>
        <a:lstStyle/>
        <a:p>
          <a:pPr algn="ctr"/>
          <a:r>
            <a:rPr lang="en-US" sz="1800">
              <a:latin typeface="+mn-lt"/>
            </a:rPr>
            <a:t>Non-Functional Requirements</a:t>
          </a:r>
        </a:p>
      </dgm:t>
    </dgm:pt>
    <dgm:pt modelId="{5E7D7FA3-4AEE-4AB9-BD2A-F64FAF39859F}" type="parTrans" cxnId="{39933894-73E3-4483-B9B8-1476B3F3F523}">
      <dgm:prSet/>
      <dgm:spPr/>
      <dgm:t>
        <a:bodyPr/>
        <a:lstStyle/>
        <a:p>
          <a:endParaRPr lang="en-US"/>
        </a:p>
      </dgm:t>
    </dgm:pt>
    <dgm:pt modelId="{9586463B-C010-4799-ABB5-F514FAFCBF94}" type="sibTrans" cxnId="{39933894-73E3-4483-B9B8-1476B3F3F523}">
      <dgm:prSet/>
      <dgm:spPr/>
      <dgm:t>
        <a:bodyPr/>
        <a:lstStyle/>
        <a:p>
          <a:endParaRPr lang="en-US"/>
        </a:p>
      </dgm:t>
    </dgm:pt>
    <dgm:pt modelId="{6435D711-A844-4C67-9E75-88CE4F4517A3}">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Accuracy</a:t>
          </a:r>
        </a:p>
      </dgm:t>
    </dgm:pt>
    <dgm:pt modelId="{AAC0F6CF-131F-4D19-8747-6003775ADEC9}" type="parTrans" cxnId="{3177FFD5-125A-434C-B15D-989908348210}">
      <dgm:prSet/>
      <dgm:spPr/>
      <dgm:t>
        <a:bodyPr/>
        <a:lstStyle/>
        <a:p>
          <a:endParaRPr lang="en-US"/>
        </a:p>
      </dgm:t>
    </dgm:pt>
    <dgm:pt modelId="{9E8438C8-E50F-4A2B-8ADA-D3998C0AFC3C}" type="sibTrans" cxnId="{3177FFD5-125A-434C-B15D-989908348210}">
      <dgm:prSet/>
      <dgm:spPr/>
      <dgm:t>
        <a:bodyPr/>
        <a:lstStyle/>
        <a:p>
          <a:endParaRPr lang="en-US"/>
        </a:p>
      </dgm:t>
    </dgm:pt>
    <dgm:pt modelId="{3B4BB4C8-0704-4F6A-B5BB-F64245B23191}">
      <dgm:prSet phldrT="[Text]" custT="1"/>
      <dgm:spPr>
        <a:solidFill>
          <a:srgbClr val="00CCFF">
            <a:alpha val="10000"/>
          </a:srgbClr>
        </a:solidFill>
        <a:ln>
          <a:solidFill>
            <a:srgbClr val="009AD0"/>
          </a:solidFill>
        </a:ln>
      </dgm:spPr>
      <dgm:t>
        <a:bodyPr/>
        <a:lstStyle/>
        <a:p>
          <a:pPr algn="ctr"/>
          <a:r>
            <a:rPr lang="en-US" sz="1800">
              <a:latin typeface="+mn-lt"/>
            </a:rPr>
            <a:t>Personal Requirements</a:t>
          </a:r>
        </a:p>
      </dgm:t>
    </dgm:pt>
    <dgm:pt modelId="{0AF97B7F-D5F0-473F-97D5-BE525B64C20A}" type="parTrans" cxnId="{604DBE67-35E4-4F87-BF14-78FB46B028EE}">
      <dgm:prSet/>
      <dgm:spPr/>
      <dgm:t>
        <a:bodyPr/>
        <a:lstStyle/>
        <a:p>
          <a:endParaRPr lang="en-US"/>
        </a:p>
      </dgm:t>
    </dgm:pt>
    <dgm:pt modelId="{6FC63278-FD62-492E-A331-AE300C62E122}" type="sibTrans" cxnId="{604DBE67-35E4-4F87-BF14-78FB46B028EE}">
      <dgm:prSet/>
      <dgm:spPr/>
      <dgm:t>
        <a:bodyPr/>
        <a:lstStyle/>
        <a:p>
          <a:endParaRPr lang="en-US"/>
        </a:p>
      </dgm:t>
    </dgm:pt>
    <dgm:pt modelId="{C73B90B8-754D-478D-A8F0-6D87DB63E779}">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Farmers</a:t>
          </a:r>
          <a:endParaRPr lang="en-US" sz="1800" kern="1200">
            <a:solidFill>
              <a:prstClr val="black">
                <a:hueOff val="0"/>
                <a:satOff val="0"/>
                <a:lumOff val="0"/>
                <a:alphaOff val="0"/>
              </a:prstClr>
            </a:solidFill>
            <a:latin typeface="+mn-lt"/>
            <a:ea typeface="Calibri" panose="020F0502020204030204"/>
            <a:cs typeface="Arial"/>
          </a:endParaRPr>
        </a:p>
      </dgm:t>
    </dgm:pt>
    <dgm:pt modelId="{867CD7FC-99D9-45D5-932A-D87EC2EE4DF4}" type="parTrans" cxnId="{A755845F-410E-4848-800C-FBEE42134013}">
      <dgm:prSet/>
      <dgm:spPr/>
      <dgm:t>
        <a:bodyPr/>
        <a:lstStyle/>
        <a:p>
          <a:endParaRPr lang="en-US"/>
        </a:p>
      </dgm:t>
    </dgm:pt>
    <dgm:pt modelId="{8ACF4967-DD3E-4744-BDD2-25F426D1C5D5}" type="sibTrans" cxnId="{A755845F-410E-4848-800C-FBEE42134013}">
      <dgm:prSet/>
      <dgm:spPr/>
      <dgm:t>
        <a:bodyPr/>
        <a:lstStyle/>
        <a:p>
          <a:endParaRPr lang="en-US"/>
        </a:p>
      </dgm:t>
    </dgm:pt>
    <dgm:pt modelId="{497645C4-8D7B-4422-A73D-790547C3FF38}">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Performance</a:t>
          </a:r>
        </a:p>
      </dgm:t>
    </dgm:pt>
    <dgm:pt modelId="{FB2F28E2-72DE-4BD4-A45A-680AA1018E46}" type="parTrans" cxnId="{1C13C9AD-13C0-48E6-97E9-3B93522006CF}">
      <dgm:prSet/>
      <dgm:spPr/>
      <dgm:t>
        <a:bodyPr/>
        <a:lstStyle/>
        <a:p>
          <a:endParaRPr lang="en-US"/>
        </a:p>
      </dgm:t>
    </dgm:pt>
    <dgm:pt modelId="{2DE92E28-F36F-4CBF-BD61-528208008903}" type="sibTrans" cxnId="{1C13C9AD-13C0-48E6-97E9-3B93522006CF}">
      <dgm:prSet/>
      <dgm:spPr/>
      <dgm:t>
        <a:bodyPr/>
        <a:lstStyle/>
        <a:p>
          <a:endParaRPr lang="en-US"/>
        </a:p>
      </dgm:t>
    </dgm:pt>
    <dgm:pt modelId="{F430C92B-033C-4BB9-AC43-A397FF1BBE1B}">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Speed</a:t>
          </a:r>
        </a:p>
      </dgm:t>
    </dgm:pt>
    <dgm:pt modelId="{74993378-4CD3-4847-955C-B360B08B5D7F}" type="parTrans" cxnId="{6AE18B3E-6041-480F-87E7-E3E413EE9123}">
      <dgm:prSet/>
      <dgm:spPr/>
      <dgm:t>
        <a:bodyPr/>
        <a:lstStyle/>
        <a:p>
          <a:endParaRPr lang="en-US"/>
        </a:p>
      </dgm:t>
    </dgm:pt>
    <dgm:pt modelId="{77540FA8-1D9C-40EA-B69F-0D4ED4F14634}" type="sibTrans" cxnId="{6AE18B3E-6041-480F-87E7-E3E413EE9123}">
      <dgm:prSet/>
      <dgm:spPr/>
      <dgm:t>
        <a:bodyPr/>
        <a:lstStyle/>
        <a:p>
          <a:endParaRPr lang="en-US"/>
        </a:p>
      </dgm:t>
    </dgm:pt>
    <dgm:pt modelId="{5452FABE-07F0-441B-B060-95BAE109DB42}">
      <dgm:prSet custT="1"/>
      <dgm:spPr>
        <a:ln>
          <a:solidFill>
            <a:srgbClr val="009AD0"/>
          </a:solidFill>
        </a:ln>
      </dgm:spPr>
      <dgm:t>
        <a:bodyPr/>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cs typeface="Arial"/>
            </a:rPr>
            <a:t>Water spraying to the stem.</a:t>
          </a:r>
        </a:p>
      </dgm:t>
    </dgm:pt>
    <dgm:pt modelId="{4D9F16EF-E56F-4714-9C1A-6DFA668545B5}" type="parTrans" cxnId="{22F9D119-26E8-4B5B-82CA-75C5CE53642E}">
      <dgm:prSet/>
      <dgm:spPr/>
      <dgm:t>
        <a:bodyPr/>
        <a:lstStyle/>
        <a:p>
          <a:endParaRPr lang="en-US"/>
        </a:p>
      </dgm:t>
    </dgm:pt>
    <dgm:pt modelId="{E3D54683-A2D0-4D95-8920-6B6FBECD7398}" type="sibTrans" cxnId="{22F9D119-26E8-4B5B-82CA-75C5CE53642E}">
      <dgm:prSet/>
      <dgm:spPr/>
      <dgm:t>
        <a:bodyPr/>
        <a:lstStyle/>
        <a:p>
          <a:endParaRPr lang="en-US"/>
        </a:p>
      </dgm:t>
    </dgm:pt>
    <dgm:pt modelId="{2455BE96-F684-49E3-ACB4-DB980A633294}">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Tea State owners</a:t>
          </a:r>
          <a:endParaRPr lang="en-US" sz="1800" kern="1200">
            <a:latin typeface="+mn-lt"/>
          </a:endParaRPr>
        </a:p>
      </dgm:t>
    </dgm:pt>
    <dgm:pt modelId="{143DAE61-3FCE-4995-860A-413A5294EDE7}" type="parTrans" cxnId="{29DD81BA-B916-4A23-B66B-273E0E6F2756}">
      <dgm:prSet/>
      <dgm:spPr/>
      <dgm:t>
        <a:bodyPr/>
        <a:lstStyle/>
        <a:p>
          <a:endParaRPr lang="en-US"/>
        </a:p>
      </dgm:t>
    </dgm:pt>
    <dgm:pt modelId="{D3B837F0-F627-4020-B3E2-467853DAA286}" type="sibTrans" cxnId="{29DD81BA-B916-4A23-B66B-273E0E6F2756}">
      <dgm:prSet/>
      <dgm:spPr/>
      <dgm:t>
        <a:bodyPr/>
        <a:lstStyle/>
        <a:p>
          <a:endParaRPr lang="en-US"/>
        </a:p>
      </dgm:t>
    </dgm:pt>
    <dgm:pt modelId="{0C01EB8F-663B-4F88-8EA0-99430DE9C126}">
      <dgm:prSe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Rotation angles of the motor</a:t>
          </a:r>
          <a:endParaRPr lang="en-US" sz="1800" kern="1200">
            <a:solidFill>
              <a:prstClr val="black">
                <a:hueOff val="0"/>
                <a:satOff val="0"/>
                <a:lumOff val="0"/>
                <a:alphaOff val="0"/>
              </a:prstClr>
            </a:solidFill>
            <a:latin typeface="+mn-lt"/>
            <a:ea typeface="Calibri" panose="020F0502020204030204"/>
            <a:cs typeface="Arial"/>
          </a:endParaRPr>
        </a:p>
      </dgm:t>
    </dgm:pt>
    <dgm:pt modelId="{207543C9-F740-4C75-8893-6DA3252AEA55}" type="parTrans" cxnId="{22530969-6C51-437E-B5BC-FBFE7A059E0F}">
      <dgm:prSet/>
      <dgm:spPr/>
      <dgm:t>
        <a:bodyPr/>
        <a:lstStyle/>
        <a:p>
          <a:endParaRPr lang="en-US"/>
        </a:p>
      </dgm:t>
    </dgm:pt>
    <dgm:pt modelId="{09422072-3949-4C9C-83FE-9504A05DCA86}" type="sibTrans" cxnId="{22530969-6C51-437E-B5BC-FBFE7A059E0F}">
      <dgm:prSet/>
      <dgm:spPr/>
      <dgm:t>
        <a:bodyPr/>
        <a:lstStyle/>
        <a:p>
          <a:endParaRPr lang="en-US"/>
        </a:p>
      </dgm:t>
    </dgm:pt>
    <dgm:pt modelId="{FA5F652E-9726-41A7-A0DF-FA55606BAC4F}">
      <dgm:prSet phldrT="[Text]" custT="1"/>
      <dgm:spPr>
        <a:solidFill>
          <a:prstClr val="white">
            <a:alpha val="90000"/>
            <a:tint val="40000"/>
            <a:hueOff val="0"/>
            <a:satOff val="0"/>
            <a:lumOff val="0"/>
            <a:alphaOff val="0"/>
          </a:prstClr>
        </a:solidFill>
        <a:ln w="12700" cap="flat" cmpd="sng" algn="ctr">
          <a:solidFill>
            <a:srgbClr val="009AD0"/>
          </a:solidFill>
          <a:prstDash val="solid"/>
          <a:miter lim="800000"/>
        </a:ln>
        <a:effectLst/>
      </dgm:spPr>
      <dgm:t>
        <a:bodyPr spcFirstLastPara="0" vert="horz" wrap="square" lIns="144018" tIns="144018" rIns="192024" bIns="216027" numCol="1" spcCol="1270" anchor="t" anchorCtr="0"/>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Rotation of the water arm.</a:t>
          </a:r>
        </a:p>
      </dgm:t>
    </dgm:pt>
    <dgm:pt modelId="{A434B445-3755-43AC-AC1B-03A80D7D28DB}" type="parTrans" cxnId="{4AF6B201-89FA-41D6-800D-47EF3CDC047C}">
      <dgm:prSet/>
      <dgm:spPr/>
      <dgm:t>
        <a:bodyPr/>
        <a:lstStyle/>
        <a:p>
          <a:endParaRPr lang="en-US"/>
        </a:p>
      </dgm:t>
    </dgm:pt>
    <dgm:pt modelId="{959349B3-163E-4354-9D23-059DF17B64EE}" type="sibTrans" cxnId="{4AF6B201-89FA-41D6-800D-47EF3CDC047C}">
      <dgm:prSet/>
      <dgm:spPr/>
      <dgm:t>
        <a:bodyPr/>
        <a:lstStyle/>
        <a:p>
          <a:endParaRPr lang="en-US"/>
        </a:p>
      </dgm:t>
    </dgm:pt>
    <dgm:pt modelId="{13F8C74D-BAE0-4A5A-A5E4-565B9753E931}">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800" kern="1200"/>
            <a:t>Agriculture field experts</a:t>
          </a:r>
          <a:endParaRPr lang="en-US" sz="1800" kern="1200">
            <a:latin typeface="+mn-lt"/>
          </a:endParaRPr>
        </a:p>
      </dgm:t>
    </dgm:pt>
    <dgm:pt modelId="{C4CD1CC3-8E32-4BB7-8865-7E336E7AD8E0}" type="parTrans" cxnId="{23DA330C-F790-41B9-866D-EBA8612B6494}">
      <dgm:prSet/>
      <dgm:spPr/>
      <dgm:t>
        <a:bodyPr/>
        <a:lstStyle/>
        <a:p>
          <a:endParaRPr lang="en-US"/>
        </a:p>
      </dgm:t>
    </dgm:pt>
    <dgm:pt modelId="{9BF28C65-84EA-4B2B-8BF2-3C0C824807C5}" type="sibTrans" cxnId="{23DA330C-F790-41B9-866D-EBA8612B6494}">
      <dgm:prSet/>
      <dgm:spPr/>
      <dgm:t>
        <a:bodyPr/>
        <a:lstStyle/>
        <a:p>
          <a:endParaRPr lang="en-US"/>
        </a:p>
      </dgm:t>
    </dgm:pt>
    <dgm:pt modelId="{7DAA62C9-CA81-4081-A9C4-0780A2690687}">
      <dgm:prSet phldrT="[Text]" custT="1"/>
      <dgm:spPr>
        <a:solidFill>
          <a:prstClr val="white">
            <a:alpha val="90000"/>
            <a:tint val="40000"/>
            <a:hueOff val="0"/>
            <a:satOff val="0"/>
            <a:lumOff val="0"/>
            <a:alphaOff val="0"/>
          </a:prstClr>
        </a:solidFill>
        <a:ln w="12700" cap="flat" cmpd="sng" algn="ctr">
          <a:solidFill>
            <a:srgbClr val="009AD0"/>
          </a:solidFill>
          <a:prstDash val="solid"/>
          <a:miter lim="800000"/>
        </a:ln>
        <a:effectLst/>
      </dgm:spPr>
      <dgm:t>
        <a:bodyPr spcFirstLastPara="0" vert="horz" wrap="square" lIns="144018" tIns="144018" rIns="192024" bIns="216027" numCol="1" spcCol="1270" anchor="t" anchorCtr="0"/>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Water spraying angle control.</a:t>
          </a:r>
        </a:p>
      </dgm:t>
    </dgm:pt>
    <dgm:pt modelId="{91B1CCB4-F2B9-4E69-A4C4-9BBFC3595881}" type="parTrans" cxnId="{4EAEBAC6-380F-438B-B1B1-D69DBEC1DD27}">
      <dgm:prSet/>
      <dgm:spPr/>
      <dgm:t>
        <a:bodyPr/>
        <a:lstStyle/>
        <a:p>
          <a:endParaRPr lang="en-US"/>
        </a:p>
      </dgm:t>
    </dgm:pt>
    <dgm:pt modelId="{26C47DBC-5C2F-45BE-986B-53FB79C3799F}" type="sibTrans" cxnId="{4EAEBAC6-380F-438B-B1B1-D69DBEC1DD27}">
      <dgm:prSet/>
      <dgm:spPr/>
      <dgm:t>
        <a:bodyPr/>
        <a:lstStyle/>
        <a:p>
          <a:endParaRPr lang="en-US"/>
        </a:p>
      </dgm:t>
    </dgm:pt>
    <dgm:pt modelId="{9CC7F9F3-8BAF-42FC-86A4-52BE4AAAB8C0}">
      <dgm:prSet phldrT="[Text]" custT="1"/>
      <dgm:spPr>
        <a:solidFill>
          <a:prstClr val="white">
            <a:alpha val="90000"/>
            <a:tint val="40000"/>
            <a:hueOff val="0"/>
            <a:satOff val="0"/>
            <a:lumOff val="0"/>
            <a:alphaOff val="0"/>
          </a:prstClr>
        </a:solidFill>
        <a:ln w="12700" cap="flat" cmpd="sng" algn="ctr">
          <a:solidFill>
            <a:srgbClr val="009AD0"/>
          </a:solidFill>
          <a:prstDash val="solid"/>
          <a:miter lim="800000"/>
        </a:ln>
        <a:effectLst/>
      </dgm:spPr>
      <dgm:t>
        <a:bodyPr spcFirstLastPara="0" vert="horz" wrap="square" lIns="144018" tIns="144018" rIns="192024" bIns="216027" numCol="1" spcCol="1270" anchor="t" anchorCtr="0"/>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Water pressure control</a:t>
          </a:r>
        </a:p>
      </dgm:t>
    </dgm:pt>
    <dgm:pt modelId="{31B4F7A6-57AA-4477-B8F9-BE16E9CE8D82}" type="parTrans" cxnId="{2AAA6249-C75D-4805-B42F-C978D11B05AC}">
      <dgm:prSet/>
      <dgm:spPr/>
      <dgm:t>
        <a:bodyPr/>
        <a:lstStyle/>
        <a:p>
          <a:endParaRPr lang="en-US"/>
        </a:p>
      </dgm:t>
    </dgm:pt>
    <dgm:pt modelId="{14C647E1-8133-49EE-975E-D51C6FB60648}" type="sibTrans" cxnId="{2AAA6249-C75D-4805-B42F-C978D11B05AC}">
      <dgm:prSet/>
      <dgm:spPr/>
      <dgm:t>
        <a:bodyPr/>
        <a:lstStyle/>
        <a:p>
          <a:endParaRPr lang="en-US"/>
        </a:p>
      </dgm:t>
    </dgm:pt>
    <dgm:pt modelId="{7ABE9F65-7A2A-4959-810C-62A4AA740DF0}">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Reusability</a:t>
          </a:r>
        </a:p>
      </dgm:t>
    </dgm:pt>
    <dgm:pt modelId="{6ABE1AAC-9984-447B-BC91-6D163D968032}" type="parTrans" cxnId="{1D10D6C5-E437-430C-B988-3E62F1A08FE8}">
      <dgm:prSet/>
      <dgm:spPr/>
      <dgm:t>
        <a:bodyPr/>
        <a:lstStyle/>
        <a:p>
          <a:endParaRPr lang="en-US"/>
        </a:p>
      </dgm:t>
    </dgm:pt>
    <dgm:pt modelId="{17A71F13-3B80-48FA-91E8-98ADB98D1522}" type="sibTrans" cxnId="{1D10D6C5-E437-430C-B988-3E62F1A08FE8}">
      <dgm:prSet/>
      <dgm:spPr/>
      <dgm:t>
        <a:bodyPr/>
        <a:lstStyle/>
        <a:p>
          <a:endParaRPr lang="en-US"/>
        </a:p>
      </dgm:t>
    </dgm:pt>
    <dgm:pt modelId="{DEFF477D-AC04-4702-BBF7-3897D1437FCD}">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Continuous water flow</a:t>
          </a:r>
        </a:p>
      </dgm:t>
    </dgm:pt>
    <dgm:pt modelId="{5F926B92-06F3-40FB-9EAF-4CC090AFED17}" type="parTrans" cxnId="{C8D99588-88AB-44AC-9E6B-A477878185CA}">
      <dgm:prSet/>
      <dgm:spPr/>
      <dgm:t>
        <a:bodyPr/>
        <a:lstStyle/>
        <a:p>
          <a:endParaRPr lang="en-US"/>
        </a:p>
      </dgm:t>
    </dgm:pt>
    <dgm:pt modelId="{A8969BCF-B0AF-4341-AC78-E735C1AF86F8}" type="sibTrans" cxnId="{C8D99588-88AB-44AC-9E6B-A477878185CA}">
      <dgm:prSet/>
      <dgm:spPr/>
      <dgm:t>
        <a:bodyPr/>
        <a:lstStyle/>
        <a:p>
          <a:endParaRPr lang="en-US"/>
        </a:p>
      </dgm:t>
    </dgm:pt>
    <dgm:pt modelId="{8B5E9973-0D42-4D7B-848E-BC164300F3D2}" type="pres">
      <dgm:prSet presAssocID="{78738214-4052-4ADC-9DDD-2FC3C0D2BDDD}" presName="Name0" presStyleCnt="0">
        <dgm:presLayoutVars>
          <dgm:dir/>
          <dgm:animLvl val="lvl"/>
          <dgm:resizeHandles val="exact"/>
        </dgm:presLayoutVars>
      </dgm:prSet>
      <dgm:spPr/>
    </dgm:pt>
    <dgm:pt modelId="{23461F3B-BF3F-4BE6-9020-F00B267F72AD}" type="pres">
      <dgm:prSet presAssocID="{7E591F9C-EB41-459C-A0EE-BE23D037224D}" presName="linNode" presStyleCnt="0"/>
      <dgm:spPr/>
    </dgm:pt>
    <dgm:pt modelId="{CDAF3090-0AA6-4C76-8327-172A68CFEBC3}" type="pres">
      <dgm:prSet presAssocID="{7E591F9C-EB41-459C-A0EE-BE23D037224D}" presName="parTx" presStyleLbl="revTx" presStyleIdx="0" presStyleCnt="4" custScaleY="230789">
        <dgm:presLayoutVars>
          <dgm:chMax val="1"/>
          <dgm:bulletEnabled val="1"/>
        </dgm:presLayoutVars>
      </dgm:prSet>
      <dgm:spPr/>
    </dgm:pt>
    <dgm:pt modelId="{2945E9E8-A82A-431A-9458-0FA2C1A7C94A}" type="pres">
      <dgm:prSet presAssocID="{7E591F9C-EB41-459C-A0EE-BE23D037224D}" presName="bracket" presStyleLbl="parChTrans1D1" presStyleIdx="0" presStyleCnt="4"/>
      <dgm:spPr>
        <a:ln>
          <a:solidFill>
            <a:srgbClr val="009AD0"/>
          </a:solidFill>
        </a:ln>
      </dgm:spPr>
    </dgm:pt>
    <dgm:pt modelId="{486233F8-95AA-4BB9-B529-55763DC5EC97}" type="pres">
      <dgm:prSet presAssocID="{7E591F9C-EB41-459C-A0EE-BE23D037224D}" presName="spH" presStyleCnt="0"/>
      <dgm:spPr/>
    </dgm:pt>
    <dgm:pt modelId="{A78AE057-FDFB-405E-9D57-8F91A67EBB59}" type="pres">
      <dgm:prSet presAssocID="{7E591F9C-EB41-459C-A0EE-BE23D037224D}" presName="desTx" presStyleLbl="node1" presStyleIdx="0" presStyleCnt="4">
        <dgm:presLayoutVars>
          <dgm:bulletEnabled val="1"/>
        </dgm:presLayoutVars>
      </dgm:prSet>
      <dgm:spPr/>
    </dgm:pt>
    <dgm:pt modelId="{79291B26-D5F9-45C5-A429-97648C62CADA}" type="pres">
      <dgm:prSet presAssocID="{C5EE95A5-CF6B-4050-8D62-160807EBDE35}" presName="spV" presStyleCnt="0"/>
      <dgm:spPr/>
    </dgm:pt>
    <dgm:pt modelId="{652B2944-9D95-4350-8BF4-50E5A0DADE84}" type="pres">
      <dgm:prSet presAssocID="{C5F972B5-2E9C-450C-A4A2-B06493234D34}" presName="linNode" presStyleCnt="0"/>
      <dgm:spPr/>
    </dgm:pt>
    <dgm:pt modelId="{06BF5607-9840-45C3-AD43-33099A9F6972}" type="pres">
      <dgm:prSet presAssocID="{C5F972B5-2E9C-450C-A4A2-B06493234D34}" presName="parTx" presStyleLbl="revTx" presStyleIdx="1" presStyleCnt="4" custScaleY="241819">
        <dgm:presLayoutVars>
          <dgm:chMax val="1"/>
          <dgm:bulletEnabled val="1"/>
        </dgm:presLayoutVars>
      </dgm:prSet>
      <dgm:spPr/>
    </dgm:pt>
    <dgm:pt modelId="{08015475-7F1B-485B-B322-80EA6AA710AC}" type="pres">
      <dgm:prSet presAssocID="{C5F972B5-2E9C-450C-A4A2-B06493234D34}" presName="bracket" presStyleLbl="parChTrans1D1" presStyleIdx="1" presStyleCnt="4"/>
      <dgm:spPr>
        <a:ln>
          <a:solidFill>
            <a:srgbClr val="009AD0"/>
          </a:solidFill>
        </a:ln>
      </dgm:spPr>
    </dgm:pt>
    <dgm:pt modelId="{F7F66474-3BD7-4DCE-8453-105A4E8B57B9}" type="pres">
      <dgm:prSet presAssocID="{C5F972B5-2E9C-450C-A4A2-B06493234D34}" presName="spH" presStyleCnt="0"/>
      <dgm:spPr/>
    </dgm:pt>
    <dgm:pt modelId="{FE07A91A-A2F4-4878-8133-59032D837DB9}" type="pres">
      <dgm:prSet presAssocID="{C5F972B5-2E9C-450C-A4A2-B06493234D34}" presName="desTx" presStyleLbl="node1" presStyleIdx="1" presStyleCnt="4">
        <dgm:presLayoutVars>
          <dgm:bulletEnabled val="1"/>
        </dgm:presLayoutVars>
      </dgm:prSet>
      <dgm:spPr>
        <a:xfrm>
          <a:off x="3587824" y="853118"/>
          <a:ext cx="7624126" cy="1331065"/>
        </a:xfrm>
        <a:prstGeom prst="rect">
          <a:avLst/>
        </a:prstGeom>
      </dgm:spPr>
    </dgm:pt>
    <dgm:pt modelId="{1EBC8483-25D6-4C65-8A94-2730E610028D}" type="pres">
      <dgm:prSet presAssocID="{9586463B-C010-4799-ABB5-F514FAFCBF94}" presName="spV" presStyleCnt="0"/>
      <dgm:spPr/>
    </dgm:pt>
    <dgm:pt modelId="{9CB854D5-7E3D-440C-BD87-ECB815820C20}" type="pres">
      <dgm:prSet presAssocID="{F34E6085-936F-4AB8-8BCC-FCDCF49CFB63}" presName="linNode" presStyleCnt="0"/>
      <dgm:spPr/>
    </dgm:pt>
    <dgm:pt modelId="{5DC12290-87E1-462F-8DDB-16A60B260373}" type="pres">
      <dgm:prSet presAssocID="{F34E6085-936F-4AB8-8BCC-FCDCF49CFB63}" presName="parTx" presStyleLbl="revTx" presStyleIdx="2" presStyleCnt="4" custScaleY="187063">
        <dgm:presLayoutVars>
          <dgm:chMax val="1"/>
          <dgm:bulletEnabled val="1"/>
        </dgm:presLayoutVars>
      </dgm:prSet>
      <dgm:spPr/>
    </dgm:pt>
    <dgm:pt modelId="{2148A3BC-76FB-4506-B7B1-A96DFD9B90CA}" type="pres">
      <dgm:prSet presAssocID="{F34E6085-936F-4AB8-8BCC-FCDCF49CFB63}" presName="bracket" presStyleLbl="parChTrans1D1" presStyleIdx="2" presStyleCnt="4"/>
      <dgm:spPr>
        <a:ln>
          <a:solidFill>
            <a:srgbClr val="009AD0"/>
          </a:solidFill>
        </a:ln>
      </dgm:spPr>
    </dgm:pt>
    <dgm:pt modelId="{A0DF4272-7D0F-493B-949B-6A71A2E63DEC}" type="pres">
      <dgm:prSet presAssocID="{F34E6085-936F-4AB8-8BCC-FCDCF49CFB63}" presName="spH" presStyleCnt="0"/>
      <dgm:spPr/>
    </dgm:pt>
    <dgm:pt modelId="{8C2A597C-6457-49D8-99E7-8D3A34834920}" type="pres">
      <dgm:prSet presAssocID="{F34E6085-936F-4AB8-8BCC-FCDCF49CFB63}" presName="desTx" presStyleLbl="node1" presStyleIdx="2" presStyleCnt="4">
        <dgm:presLayoutVars>
          <dgm:bulletEnabled val="1"/>
        </dgm:presLayoutVars>
      </dgm:prSet>
      <dgm:spPr/>
    </dgm:pt>
    <dgm:pt modelId="{39AFA691-C363-41CC-B6FF-56722593D1C1}" type="pres">
      <dgm:prSet presAssocID="{C8581125-504F-4729-8165-C2344E062AF2}" presName="spV" presStyleCnt="0"/>
      <dgm:spPr/>
    </dgm:pt>
    <dgm:pt modelId="{EB2E7948-9D92-4EAC-BE21-E845B585762F}" type="pres">
      <dgm:prSet presAssocID="{3B4BB4C8-0704-4F6A-B5BB-F64245B23191}" presName="linNode" presStyleCnt="0"/>
      <dgm:spPr/>
    </dgm:pt>
    <dgm:pt modelId="{E8AE7FED-7A28-427F-BC5F-1B605DE758AE}" type="pres">
      <dgm:prSet presAssocID="{3B4BB4C8-0704-4F6A-B5BB-F64245B23191}" presName="parTx" presStyleLbl="revTx" presStyleIdx="3" presStyleCnt="4" custScaleY="178383">
        <dgm:presLayoutVars>
          <dgm:chMax val="1"/>
          <dgm:bulletEnabled val="1"/>
        </dgm:presLayoutVars>
      </dgm:prSet>
      <dgm:spPr/>
    </dgm:pt>
    <dgm:pt modelId="{9A4D5F41-23B4-48CC-8181-B8A9ED4E0514}" type="pres">
      <dgm:prSet presAssocID="{3B4BB4C8-0704-4F6A-B5BB-F64245B23191}" presName="bracket" presStyleLbl="parChTrans1D1" presStyleIdx="3" presStyleCnt="4"/>
      <dgm:spPr>
        <a:ln>
          <a:solidFill>
            <a:srgbClr val="009AD0"/>
          </a:solidFill>
        </a:ln>
      </dgm:spPr>
    </dgm:pt>
    <dgm:pt modelId="{E6B716FA-8178-4922-9221-88DC4308106D}" type="pres">
      <dgm:prSet presAssocID="{3B4BB4C8-0704-4F6A-B5BB-F64245B23191}" presName="spH" presStyleCnt="0"/>
      <dgm:spPr/>
    </dgm:pt>
    <dgm:pt modelId="{88978B95-0422-4A0E-A8BE-99393021DC66}" type="pres">
      <dgm:prSet presAssocID="{3B4BB4C8-0704-4F6A-B5BB-F64245B23191}" presName="desTx" presStyleLbl="node1" presStyleIdx="3" presStyleCnt="4">
        <dgm:presLayoutVars>
          <dgm:bulletEnabled val="1"/>
        </dgm:presLayoutVars>
      </dgm:prSet>
      <dgm:spPr/>
    </dgm:pt>
  </dgm:ptLst>
  <dgm:cxnLst>
    <dgm:cxn modelId="{4AF6B201-89FA-41D6-800D-47EF3CDC047C}" srcId="{7E591F9C-EB41-459C-A0EE-BE23D037224D}" destId="{FA5F652E-9726-41A7-A0DF-FA55606BAC4F}" srcOrd="1" destOrd="0" parTransId="{A434B445-3755-43AC-AC1B-03A80D7D28DB}" sibTransId="{959349B3-163E-4354-9D23-059DF17B64EE}"/>
    <dgm:cxn modelId="{DFA33004-15A6-4380-BBEA-99F33DD85338}" srcId="{78738214-4052-4ADC-9DDD-2FC3C0D2BDDD}" destId="{F34E6085-936F-4AB8-8BCC-FCDCF49CFB63}" srcOrd="2" destOrd="0" parTransId="{BD72E40E-4EF4-40CD-9CB5-D0F08539E02B}" sibTransId="{C8581125-504F-4729-8165-C2344E062AF2}"/>
    <dgm:cxn modelId="{23DA330C-F790-41B9-866D-EBA8612B6494}" srcId="{3B4BB4C8-0704-4F6A-B5BB-F64245B23191}" destId="{13F8C74D-BAE0-4A5A-A5E4-565B9753E931}" srcOrd="2" destOrd="0" parTransId="{C4CD1CC3-8E32-4BB7-8865-7E336E7AD8E0}" sibTransId="{9BF28C65-84EA-4B2B-8BF2-3C0C824807C5}"/>
    <dgm:cxn modelId="{1E683A0D-E988-42C7-BAFA-F4B49D90148A}" srcId="{78738214-4052-4ADC-9DDD-2FC3C0D2BDDD}" destId="{7E591F9C-EB41-459C-A0EE-BE23D037224D}" srcOrd="0" destOrd="0" parTransId="{55A06D8D-AA94-459E-8538-E7ADF03EBA9E}" sibTransId="{C5EE95A5-CF6B-4050-8D62-160807EBDE35}"/>
    <dgm:cxn modelId="{22F9D119-26E8-4B5B-82CA-75C5CE53642E}" srcId="{7E591F9C-EB41-459C-A0EE-BE23D037224D}" destId="{5452FABE-07F0-441B-B060-95BAE109DB42}" srcOrd="0" destOrd="0" parTransId="{4D9F16EF-E56F-4714-9C1A-6DFA668545B5}" sibTransId="{E3D54683-A2D0-4D95-8920-6B6FBECD7398}"/>
    <dgm:cxn modelId="{AA471725-7919-4A4B-9318-2C96ED3A4915}" type="presOf" srcId="{CDF653EC-D66E-4E70-AB28-A32BF4A1D0B3}" destId="{8C2A597C-6457-49D8-99E7-8D3A34834920}" srcOrd="0" destOrd="0" presId="urn:diagrams.loki3.com/BracketList"/>
    <dgm:cxn modelId="{6DA47326-7076-46C5-B240-09F63D1D4707}" type="presOf" srcId="{78738214-4052-4ADC-9DDD-2FC3C0D2BDDD}" destId="{8B5E9973-0D42-4D7B-848E-BC164300F3D2}" srcOrd="0" destOrd="0" presId="urn:diagrams.loki3.com/BracketList"/>
    <dgm:cxn modelId="{14E37628-CAF4-4DCE-9FF3-40A076DE8F88}" type="presOf" srcId="{7DAA62C9-CA81-4081-A9C4-0780A2690687}" destId="{A78AE057-FDFB-405E-9D57-8F91A67EBB59}" srcOrd="0" destOrd="2" presId="urn:diagrams.loki3.com/BracketList"/>
    <dgm:cxn modelId="{91B7C52A-00AF-45E8-833B-C97D9CC38CF1}" type="presOf" srcId="{5452FABE-07F0-441B-B060-95BAE109DB42}" destId="{A78AE057-FDFB-405E-9D57-8F91A67EBB59}" srcOrd="0" destOrd="0" presId="urn:diagrams.loki3.com/BracketList"/>
    <dgm:cxn modelId="{BDFD4A35-E2B7-4B99-9A12-3CE53D873E47}" type="presOf" srcId="{9CC7F9F3-8BAF-42FC-86A4-52BE4AAAB8C0}" destId="{A78AE057-FDFB-405E-9D57-8F91A67EBB59}" srcOrd="0" destOrd="3" presId="urn:diagrams.loki3.com/BracketList"/>
    <dgm:cxn modelId="{B597A639-A937-4EDC-8687-CDBC3B7C8900}" type="presOf" srcId="{13F8C74D-BAE0-4A5A-A5E4-565B9753E931}" destId="{88978B95-0422-4A0E-A8BE-99393021DC66}" srcOrd="0" destOrd="2" presId="urn:diagrams.loki3.com/BracketList"/>
    <dgm:cxn modelId="{6AE18B3E-6041-480F-87E7-E3E413EE9123}" srcId="{C5F972B5-2E9C-450C-A4A2-B06493234D34}" destId="{F430C92B-033C-4BB9-AC43-A397FF1BBE1B}" srcOrd="2" destOrd="0" parTransId="{74993378-4CD3-4847-955C-B360B08B5D7F}" sibTransId="{77540FA8-1D9C-40EA-B69F-0D4ED4F14634}"/>
    <dgm:cxn modelId="{A755845F-410E-4848-800C-FBEE42134013}" srcId="{3B4BB4C8-0704-4F6A-B5BB-F64245B23191}" destId="{C73B90B8-754D-478D-A8F0-6D87DB63E779}" srcOrd="0" destOrd="0" parTransId="{867CD7FC-99D9-45D5-932A-D87EC2EE4DF4}" sibTransId="{8ACF4967-DD3E-4744-BDD2-25F426D1C5D5}"/>
    <dgm:cxn modelId="{7422B643-8F56-42D2-8FC7-3DDF77B56089}" type="presOf" srcId="{F34E6085-936F-4AB8-8BCC-FCDCF49CFB63}" destId="{5DC12290-87E1-462F-8DDB-16A60B260373}" srcOrd="0" destOrd="0" presId="urn:diagrams.loki3.com/BracketList"/>
    <dgm:cxn modelId="{604DBE67-35E4-4F87-BF14-78FB46B028EE}" srcId="{78738214-4052-4ADC-9DDD-2FC3C0D2BDDD}" destId="{3B4BB4C8-0704-4F6A-B5BB-F64245B23191}" srcOrd="3" destOrd="0" parTransId="{0AF97B7F-D5F0-473F-97D5-BE525B64C20A}" sibTransId="{6FC63278-FD62-492E-A331-AE300C62E122}"/>
    <dgm:cxn modelId="{715D8248-7D97-4579-B7D5-9B673B1E070F}" type="presOf" srcId="{497645C4-8D7B-4422-A73D-790547C3FF38}" destId="{FE07A91A-A2F4-4878-8133-59032D837DB9}" srcOrd="0" destOrd="1" presId="urn:diagrams.loki3.com/BracketList"/>
    <dgm:cxn modelId="{22530969-6C51-437E-B5BC-FBFE7A059E0F}" srcId="{F34E6085-936F-4AB8-8BCC-FCDCF49CFB63}" destId="{0C01EB8F-663B-4F88-8EA0-99430DE9C126}" srcOrd="2" destOrd="0" parTransId="{207543C9-F740-4C75-8893-6DA3252AEA55}" sibTransId="{09422072-3949-4C9C-83FE-9504A05DCA86}"/>
    <dgm:cxn modelId="{2AAA6249-C75D-4805-B42F-C978D11B05AC}" srcId="{7E591F9C-EB41-459C-A0EE-BE23D037224D}" destId="{9CC7F9F3-8BAF-42FC-86A4-52BE4AAAB8C0}" srcOrd="3" destOrd="0" parTransId="{31B4F7A6-57AA-4477-B8F9-BE16E9CE8D82}" sibTransId="{14C647E1-8133-49EE-975E-D51C6FB60648}"/>
    <dgm:cxn modelId="{A0F1EB6C-FC9A-4E1B-9F0E-0D0645AA30C1}" type="presOf" srcId="{7E591F9C-EB41-459C-A0EE-BE23D037224D}" destId="{CDAF3090-0AA6-4C76-8327-172A68CFEBC3}" srcOrd="0" destOrd="0" presId="urn:diagrams.loki3.com/BracketList"/>
    <dgm:cxn modelId="{5673D34D-4F2E-4B09-AC70-8743FF657948}" type="presOf" srcId="{6435D711-A844-4C67-9E75-88CE4F4517A3}" destId="{FE07A91A-A2F4-4878-8133-59032D837DB9}" srcOrd="0" destOrd="0" presId="urn:diagrams.loki3.com/BracketList"/>
    <dgm:cxn modelId="{0CFE4B57-FB05-4A91-B0E7-C2204E67CDEF}" type="presOf" srcId="{C5F972B5-2E9C-450C-A4A2-B06493234D34}" destId="{06BF5607-9840-45C3-AD43-33099A9F6972}" srcOrd="0" destOrd="0" presId="urn:diagrams.loki3.com/BracketList"/>
    <dgm:cxn modelId="{6FF26C83-0228-438A-B470-7175E09F9A6A}" type="presOf" srcId="{DEFF477D-AC04-4702-BBF7-3897D1437FCD}" destId="{8C2A597C-6457-49D8-99E7-8D3A34834920}" srcOrd="0" destOrd="1" presId="urn:diagrams.loki3.com/BracketList"/>
    <dgm:cxn modelId="{C8D99588-88AB-44AC-9E6B-A477878185CA}" srcId="{F34E6085-936F-4AB8-8BCC-FCDCF49CFB63}" destId="{DEFF477D-AC04-4702-BBF7-3897D1437FCD}" srcOrd="1" destOrd="0" parTransId="{5F926B92-06F3-40FB-9EAF-4CC090AFED17}" sibTransId="{A8969BCF-B0AF-4341-AC78-E735C1AF86F8}"/>
    <dgm:cxn modelId="{D10BCA91-311F-4338-84B8-24F45E35EAFD}" type="presOf" srcId="{7ABE9F65-7A2A-4959-810C-62A4AA740DF0}" destId="{FE07A91A-A2F4-4878-8133-59032D837DB9}" srcOrd="0" destOrd="3" presId="urn:diagrams.loki3.com/BracketList"/>
    <dgm:cxn modelId="{39933894-73E3-4483-B9B8-1476B3F3F523}" srcId="{78738214-4052-4ADC-9DDD-2FC3C0D2BDDD}" destId="{C5F972B5-2E9C-450C-A4A2-B06493234D34}" srcOrd="1" destOrd="0" parTransId="{5E7D7FA3-4AEE-4AB9-BD2A-F64FAF39859F}" sibTransId="{9586463B-C010-4799-ABB5-F514FAFCBF94}"/>
    <dgm:cxn modelId="{2DBCF8A8-15FD-4819-97F2-B2B045D3581D}" type="presOf" srcId="{3B4BB4C8-0704-4F6A-B5BB-F64245B23191}" destId="{E8AE7FED-7A28-427F-BC5F-1B605DE758AE}" srcOrd="0" destOrd="0" presId="urn:diagrams.loki3.com/BracketList"/>
    <dgm:cxn modelId="{1C13C9AD-13C0-48E6-97E9-3B93522006CF}" srcId="{C5F972B5-2E9C-450C-A4A2-B06493234D34}" destId="{497645C4-8D7B-4422-A73D-790547C3FF38}" srcOrd="1" destOrd="0" parTransId="{FB2F28E2-72DE-4BD4-A45A-680AA1018E46}" sibTransId="{2DE92E28-F36F-4CBF-BD61-528208008903}"/>
    <dgm:cxn modelId="{29DD81BA-B916-4A23-B66B-273E0E6F2756}" srcId="{3B4BB4C8-0704-4F6A-B5BB-F64245B23191}" destId="{2455BE96-F684-49E3-ACB4-DB980A633294}" srcOrd="1" destOrd="0" parTransId="{143DAE61-3FCE-4995-860A-413A5294EDE7}" sibTransId="{D3B837F0-F627-4020-B3E2-467853DAA286}"/>
    <dgm:cxn modelId="{DCAA7DBF-8612-4DED-9852-3BAE328B7E65}" type="presOf" srcId="{F430C92B-033C-4BB9-AC43-A397FF1BBE1B}" destId="{FE07A91A-A2F4-4878-8133-59032D837DB9}" srcOrd="0" destOrd="2" presId="urn:diagrams.loki3.com/BracketList"/>
    <dgm:cxn modelId="{1D10D6C5-E437-430C-B988-3E62F1A08FE8}" srcId="{C5F972B5-2E9C-450C-A4A2-B06493234D34}" destId="{7ABE9F65-7A2A-4959-810C-62A4AA740DF0}" srcOrd="3" destOrd="0" parTransId="{6ABE1AAC-9984-447B-BC91-6D163D968032}" sibTransId="{17A71F13-3B80-48FA-91E8-98ADB98D1522}"/>
    <dgm:cxn modelId="{4EAEBAC6-380F-438B-B1B1-D69DBEC1DD27}" srcId="{7E591F9C-EB41-459C-A0EE-BE23D037224D}" destId="{7DAA62C9-CA81-4081-A9C4-0780A2690687}" srcOrd="2" destOrd="0" parTransId="{91B1CCB4-F2B9-4E69-A4C4-9BBFC3595881}" sibTransId="{26C47DBC-5C2F-45BE-986B-53FB79C3799F}"/>
    <dgm:cxn modelId="{3177FFD5-125A-434C-B15D-989908348210}" srcId="{C5F972B5-2E9C-450C-A4A2-B06493234D34}" destId="{6435D711-A844-4C67-9E75-88CE4F4517A3}" srcOrd="0" destOrd="0" parTransId="{AAC0F6CF-131F-4D19-8747-6003775ADEC9}" sibTransId="{9E8438C8-E50F-4A2B-8ADA-D3998C0AFC3C}"/>
    <dgm:cxn modelId="{B3A16DDC-88A3-48F2-A302-235047E867B0}" type="presOf" srcId="{C73B90B8-754D-478D-A8F0-6D87DB63E779}" destId="{88978B95-0422-4A0E-A8BE-99393021DC66}" srcOrd="0" destOrd="0" presId="urn:diagrams.loki3.com/BracketList"/>
    <dgm:cxn modelId="{94DD31E4-34A7-46FC-A206-DF75DC043A5C}" type="presOf" srcId="{0C01EB8F-663B-4F88-8EA0-99430DE9C126}" destId="{8C2A597C-6457-49D8-99E7-8D3A34834920}" srcOrd="0" destOrd="2" presId="urn:diagrams.loki3.com/BracketList"/>
    <dgm:cxn modelId="{063046E4-878B-431E-916B-19E09E6C339E}" type="presOf" srcId="{FA5F652E-9726-41A7-A0DF-FA55606BAC4F}" destId="{A78AE057-FDFB-405E-9D57-8F91A67EBB59}" srcOrd="0" destOrd="1" presId="urn:diagrams.loki3.com/BracketList"/>
    <dgm:cxn modelId="{C2DA32F6-9CA9-44F7-B16B-CA3ACF1E3953}" type="presOf" srcId="{2455BE96-F684-49E3-ACB4-DB980A633294}" destId="{88978B95-0422-4A0E-A8BE-99393021DC66}" srcOrd="0" destOrd="1" presId="urn:diagrams.loki3.com/BracketList"/>
    <dgm:cxn modelId="{A86441FB-23AD-4372-8B4C-ADE88ADF1731}" srcId="{F34E6085-936F-4AB8-8BCC-FCDCF49CFB63}" destId="{CDF653EC-D66E-4E70-AB28-A32BF4A1D0B3}" srcOrd="0" destOrd="0" parTransId="{E5B395F7-6755-49C8-8748-2C17A12086B1}" sibTransId="{43E34560-8EAF-48EA-AC3A-A4336CD520A7}"/>
    <dgm:cxn modelId="{9E836E01-CF3F-4F29-B030-39FB35F18B5A}" type="presParOf" srcId="{8B5E9973-0D42-4D7B-848E-BC164300F3D2}" destId="{23461F3B-BF3F-4BE6-9020-F00B267F72AD}" srcOrd="0" destOrd="0" presId="urn:diagrams.loki3.com/BracketList"/>
    <dgm:cxn modelId="{BBCFC70D-112D-4EAF-AF40-212A64A3B0EF}" type="presParOf" srcId="{23461F3B-BF3F-4BE6-9020-F00B267F72AD}" destId="{CDAF3090-0AA6-4C76-8327-172A68CFEBC3}" srcOrd="0" destOrd="0" presId="urn:diagrams.loki3.com/BracketList"/>
    <dgm:cxn modelId="{BBFDD691-C673-42D5-A170-24C072C17D37}" type="presParOf" srcId="{23461F3B-BF3F-4BE6-9020-F00B267F72AD}" destId="{2945E9E8-A82A-431A-9458-0FA2C1A7C94A}" srcOrd="1" destOrd="0" presId="urn:diagrams.loki3.com/BracketList"/>
    <dgm:cxn modelId="{6556F014-BBE6-4DAD-B293-641EC7426B05}" type="presParOf" srcId="{23461F3B-BF3F-4BE6-9020-F00B267F72AD}" destId="{486233F8-95AA-4BB9-B529-55763DC5EC97}" srcOrd="2" destOrd="0" presId="urn:diagrams.loki3.com/BracketList"/>
    <dgm:cxn modelId="{B0B73E54-AAD6-4FE4-BA01-1C6EF1C699B4}" type="presParOf" srcId="{23461F3B-BF3F-4BE6-9020-F00B267F72AD}" destId="{A78AE057-FDFB-405E-9D57-8F91A67EBB59}" srcOrd="3" destOrd="0" presId="urn:diagrams.loki3.com/BracketList"/>
    <dgm:cxn modelId="{DB890ABE-9E43-4D48-A98A-5EDBDB21BD81}" type="presParOf" srcId="{8B5E9973-0D42-4D7B-848E-BC164300F3D2}" destId="{79291B26-D5F9-45C5-A429-97648C62CADA}" srcOrd="1" destOrd="0" presId="urn:diagrams.loki3.com/BracketList"/>
    <dgm:cxn modelId="{AB5D896B-5345-42CF-ADF5-B953020D4A0E}" type="presParOf" srcId="{8B5E9973-0D42-4D7B-848E-BC164300F3D2}" destId="{652B2944-9D95-4350-8BF4-50E5A0DADE84}" srcOrd="2" destOrd="0" presId="urn:diagrams.loki3.com/BracketList"/>
    <dgm:cxn modelId="{ADD3BB68-D0DD-47F6-942C-803FABB61098}" type="presParOf" srcId="{652B2944-9D95-4350-8BF4-50E5A0DADE84}" destId="{06BF5607-9840-45C3-AD43-33099A9F6972}" srcOrd="0" destOrd="0" presId="urn:diagrams.loki3.com/BracketList"/>
    <dgm:cxn modelId="{B53794B0-3FBC-42F1-9C31-D62B3C753E2C}" type="presParOf" srcId="{652B2944-9D95-4350-8BF4-50E5A0DADE84}" destId="{08015475-7F1B-485B-B322-80EA6AA710AC}" srcOrd="1" destOrd="0" presId="urn:diagrams.loki3.com/BracketList"/>
    <dgm:cxn modelId="{F9B46B2D-E98D-40C3-AA7D-AACA948513FD}" type="presParOf" srcId="{652B2944-9D95-4350-8BF4-50E5A0DADE84}" destId="{F7F66474-3BD7-4DCE-8453-105A4E8B57B9}" srcOrd="2" destOrd="0" presId="urn:diagrams.loki3.com/BracketList"/>
    <dgm:cxn modelId="{C8CAADDD-D651-498B-9E76-27BA191674EB}" type="presParOf" srcId="{652B2944-9D95-4350-8BF4-50E5A0DADE84}" destId="{FE07A91A-A2F4-4878-8133-59032D837DB9}" srcOrd="3" destOrd="0" presId="urn:diagrams.loki3.com/BracketList"/>
    <dgm:cxn modelId="{874E483B-DE39-473B-92F8-D37376691E13}" type="presParOf" srcId="{8B5E9973-0D42-4D7B-848E-BC164300F3D2}" destId="{1EBC8483-25D6-4C65-8A94-2730E610028D}" srcOrd="3" destOrd="0" presId="urn:diagrams.loki3.com/BracketList"/>
    <dgm:cxn modelId="{A7903ACA-EFD5-42CF-A285-242E4F906068}" type="presParOf" srcId="{8B5E9973-0D42-4D7B-848E-BC164300F3D2}" destId="{9CB854D5-7E3D-440C-BD87-ECB815820C20}" srcOrd="4" destOrd="0" presId="urn:diagrams.loki3.com/BracketList"/>
    <dgm:cxn modelId="{6DECF184-1BAE-413A-9C54-A8516D98817F}" type="presParOf" srcId="{9CB854D5-7E3D-440C-BD87-ECB815820C20}" destId="{5DC12290-87E1-462F-8DDB-16A60B260373}" srcOrd="0" destOrd="0" presId="urn:diagrams.loki3.com/BracketList"/>
    <dgm:cxn modelId="{65F260E4-591C-4F4D-BAC0-71C88EEB89EF}" type="presParOf" srcId="{9CB854D5-7E3D-440C-BD87-ECB815820C20}" destId="{2148A3BC-76FB-4506-B7B1-A96DFD9B90CA}" srcOrd="1" destOrd="0" presId="urn:diagrams.loki3.com/BracketList"/>
    <dgm:cxn modelId="{A2620642-6585-41B0-B5F2-78CD993ACC51}" type="presParOf" srcId="{9CB854D5-7E3D-440C-BD87-ECB815820C20}" destId="{A0DF4272-7D0F-493B-949B-6A71A2E63DEC}" srcOrd="2" destOrd="0" presId="urn:diagrams.loki3.com/BracketList"/>
    <dgm:cxn modelId="{FD5E7624-3164-4B0F-B8BB-EAD347152BC9}" type="presParOf" srcId="{9CB854D5-7E3D-440C-BD87-ECB815820C20}" destId="{8C2A597C-6457-49D8-99E7-8D3A34834920}" srcOrd="3" destOrd="0" presId="urn:diagrams.loki3.com/BracketList"/>
    <dgm:cxn modelId="{63FA5917-C86A-450C-8762-C6FCB748EA89}" type="presParOf" srcId="{8B5E9973-0D42-4D7B-848E-BC164300F3D2}" destId="{39AFA691-C363-41CC-B6FF-56722593D1C1}" srcOrd="5" destOrd="0" presId="urn:diagrams.loki3.com/BracketList"/>
    <dgm:cxn modelId="{7FA1D80E-494E-435C-B36B-CEAD7AEBA8AD}" type="presParOf" srcId="{8B5E9973-0D42-4D7B-848E-BC164300F3D2}" destId="{EB2E7948-9D92-4EAC-BE21-E845B585762F}" srcOrd="6" destOrd="0" presId="urn:diagrams.loki3.com/BracketList"/>
    <dgm:cxn modelId="{AEE9F597-37C4-455A-B830-CA7638C3FAEC}" type="presParOf" srcId="{EB2E7948-9D92-4EAC-BE21-E845B585762F}" destId="{E8AE7FED-7A28-427F-BC5F-1B605DE758AE}" srcOrd="0" destOrd="0" presId="urn:diagrams.loki3.com/BracketList"/>
    <dgm:cxn modelId="{41EB359F-BAB9-45B1-B3E7-44651484E22B}" type="presParOf" srcId="{EB2E7948-9D92-4EAC-BE21-E845B585762F}" destId="{9A4D5F41-23B4-48CC-8181-B8A9ED4E0514}" srcOrd="1" destOrd="0" presId="urn:diagrams.loki3.com/BracketList"/>
    <dgm:cxn modelId="{74323FE0-C68B-4CA2-B6AF-56B9247F5D2B}" type="presParOf" srcId="{EB2E7948-9D92-4EAC-BE21-E845B585762F}" destId="{E6B716FA-8178-4922-9221-88DC4308106D}" srcOrd="2" destOrd="0" presId="urn:diagrams.loki3.com/BracketList"/>
    <dgm:cxn modelId="{C85B7F66-B268-4ECB-9CD6-D359C14A52BC}" type="presParOf" srcId="{EB2E7948-9D92-4EAC-BE21-E845B585762F}" destId="{88978B95-0422-4A0E-A8BE-99393021DC66}"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4AFDF2-BF1B-4F06-A8A4-B675AEED7AC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E24628D-3608-4D0E-AC0E-132CA8CCCFE6}">
      <dgm:prSet custT="1"/>
      <dgm:spPr>
        <a:solidFill>
          <a:srgbClr val="004599"/>
        </a:solidFill>
      </dgm:spPr>
      <dgm:t>
        <a:bodyPr/>
        <a:lstStyle/>
        <a:p>
          <a:pPr rtl="0"/>
          <a:r>
            <a:rPr lang="en-US" sz="2000" b="1"/>
            <a:t>Technologies</a:t>
          </a:r>
          <a:endParaRPr lang="en-US" sz="2000"/>
        </a:p>
      </dgm:t>
    </dgm:pt>
    <dgm:pt modelId="{E5D51F43-EA1E-44CD-828B-A237695D3FF7}" type="parTrans" cxnId="{4D690711-C7CD-4BD1-A2B6-F9771E0DF9C7}">
      <dgm:prSet/>
      <dgm:spPr/>
      <dgm:t>
        <a:bodyPr/>
        <a:lstStyle/>
        <a:p>
          <a:endParaRPr lang="en-US"/>
        </a:p>
      </dgm:t>
    </dgm:pt>
    <dgm:pt modelId="{61B390D7-37F1-444C-90C2-BD34D1BDE292}" type="sibTrans" cxnId="{4D690711-C7CD-4BD1-A2B6-F9771E0DF9C7}">
      <dgm:prSet/>
      <dgm:spPr/>
      <dgm:t>
        <a:bodyPr/>
        <a:lstStyle/>
        <a:p>
          <a:endParaRPr lang="en-US"/>
        </a:p>
      </dgm:t>
    </dgm:pt>
    <dgm:pt modelId="{1DFE556D-C93B-4AE9-B3FF-3AA9E0895704}">
      <dgm:prSet custT="1"/>
      <dgm:spPr/>
      <dgm:t>
        <a:bodyPr/>
        <a:lstStyle/>
        <a:p>
          <a:pPr rtl="0"/>
          <a:r>
            <a:rPr lang="en-US" sz="1800">
              <a:latin typeface="+mn-lt"/>
            </a:rPr>
            <a:t>Python</a:t>
          </a:r>
        </a:p>
      </dgm:t>
    </dgm:pt>
    <dgm:pt modelId="{EE0ABEA8-5E6A-46CD-BA27-A10AAB97043A}" type="parTrans" cxnId="{863E482A-3DE5-4D2D-9328-F8A9424A5BD3}">
      <dgm:prSet/>
      <dgm:spPr/>
      <dgm:t>
        <a:bodyPr/>
        <a:lstStyle/>
        <a:p>
          <a:endParaRPr lang="en-US"/>
        </a:p>
      </dgm:t>
    </dgm:pt>
    <dgm:pt modelId="{E66A2AF4-F520-48A1-AE1B-81078127339C}" type="sibTrans" cxnId="{863E482A-3DE5-4D2D-9328-F8A9424A5BD3}">
      <dgm:prSet/>
      <dgm:spPr/>
      <dgm:t>
        <a:bodyPr/>
        <a:lstStyle/>
        <a:p>
          <a:endParaRPr lang="en-US"/>
        </a:p>
      </dgm:t>
    </dgm:pt>
    <dgm:pt modelId="{DD0E39F1-5A5F-417B-9227-A4E549F8980B}">
      <dgm:prSet custT="1"/>
      <dgm:spPr/>
      <dgm:t>
        <a:bodyPr/>
        <a:lstStyle/>
        <a:p>
          <a:r>
            <a:rPr lang="en-US" sz="1800">
              <a:latin typeface="+mn-lt"/>
            </a:rPr>
            <a:t>ROS</a:t>
          </a:r>
        </a:p>
      </dgm:t>
    </dgm:pt>
    <dgm:pt modelId="{C9C83DED-EA71-40B9-91A0-12D140D797DB}" type="parTrans" cxnId="{461B0A94-F2AD-411E-8B01-ABE9F54CC4AA}">
      <dgm:prSet/>
      <dgm:spPr/>
      <dgm:t>
        <a:bodyPr/>
        <a:lstStyle/>
        <a:p>
          <a:endParaRPr lang="en-US"/>
        </a:p>
      </dgm:t>
    </dgm:pt>
    <dgm:pt modelId="{F0F8B4B1-D4FB-4223-B910-635E8FA890EE}" type="sibTrans" cxnId="{461B0A94-F2AD-411E-8B01-ABE9F54CC4AA}">
      <dgm:prSet/>
      <dgm:spPr/>
      <dgm:t>
        <a:bodyPr/>
        <a:lstStyle/>
        <a:p>
          <a:endParaRPr lang="en-US"/>
        </a:p>
      </dgm:t>
    </dgm:pt>
    <dgm:pt modelId="{BD7E8EC4-CE03-4E8B-95DE-4B013E8323D5}">
      <dgm:prSet custT="1"/>
      <dgm:spPr>
        <a:solidFill>
          <a:srgbClr val="92D050"/>
        </a:solidFill>
      </dgm:spPr>
      <dgm:t>
        <a:bodyPr/>
        <a:lstStyle/>
        <a:p>
          <a:r>
            <a:rPr lang="en-US" sz="2000" b="1"/>
            <a:t>Algorithms</a:t>
          </a:r>
          <a:endParaRPr lang="en-US" sz="2000"/>
        </a:p>
      </dgm:t>
    </dgm:pt>
    <dgm:pt modelId="{96498F57-B6EC-4568-8180-954F5886316F}" type="parTrans" cxnId="{E492EA06-8A8B-4ED4-9803-DD0284D08FE7}">
      <dgm:prSet/>
      <dgm:spPr/>
      <dgm:t>
        <a:bodyPr/>
        <a:lstStyle/>
        <a:p>
          <a:endParaRPr lang="en-US"/>
        </a:p>
      </dgm:t>
    </dgm:pt>
    <dgm:pt modelId="{6FA4A001-6794-4687-8614-90F6FEE94034}" type="sibTrans" cxnId="{E492EA06-8A8B-4ED4-9803-DD0284D08FE7}">
      <dgm:prSet/>
      <dgm:spPr/>
      <dgm:t>
        <a:bodyPr/>
        <a:lstStyle/>
        <a:p>
          <a:endParaRPr lang="en-US"/>
        </a:p>
      </dgm:t>
    </dgm:pt>
    <dgm:pt modelId="{9840D827-1084-4B95-B63A-3200C263EF38}">
      <dgm:prSet custT="1"/>
      <dgm:spPr/>
      <dgm:t>
        <a:bodyPr/>
        <a:lstStyle/>
        <a:p>
          <a:r>
            <a:rPr lang="en-US" sz="1800"/>
            <a:t>PID</a:t>
          </a:r>
        </a:p>
      </dgm:t>
    </dgm:pt>
    <dgm:pt modelId="{18FDB5DB-BF71-4565-9836-A9723F047C3E}" type="parTrans" cxnId="{2A301793-E8FA-4A1B-A1A7-FAED633661CC}">
      <dgm:prSet/>
      <dgm:spPr/>
      <dgm:t>
        <a:bodyPr/>
        <a:lstStyle/>
        <a:p>
          <a:endParaRPr lang="en-US"/>
        </a:p>
      </dgm:t>
    </dgm:pt>
    <dgm:pt modelId="{F8FD93FD-A514-422A-9BAF-55EA24DF36D1}" type="sibTrans" cxnId="{2A301793-E8FA-4A1B-A1A7-FAED633661CC}">
      <dgm:prSet/>
      <dgm:spPr/>
      <dgm:t>
        <a:bodyPr/>
        <a:lstStyle/>
        <a:p>
          <a:endParaRPr lang="en-US"/>
        </a:p>
      </dgm:t>
    </dgm:pt>
    <dgm:pt modelId="{A923A60B-1361-4EDB-B3EB-E5AA0DDDC11F}">
      <dgm:prSet custT="1"/>
      <dgm:spPr/>
      <dgm:t>
        <a:bodyPr/>
        <a:lstStyle/>
        <a:p>
          <a:r>
            <a:rPr lang="en-US" sz="1800"/>
            <a:t>Motor Control</a:t>
          </a:r>
        </a:p>
      </dgm:t>
    </dgm:pt>
    <dgm:pt modelId="{E950EC82-7A2F-4EE3-BD49-21CE649AF5A5}" type="parTrans" cxnId="{3A3C5394-A448-4FEB-A5D7-D159154A9C1A}">
      <dgm:prSet/>
      <dgm:spPr/>
      <dgm:t>
        <a:bodyPr/>
        <a:lstStyle/>
        <a:p>
          <a:endParaRPr lang="en-US"/>
        </a:p>
      </dgm:t>
    </dgm:pt>
    <dgm:pt modelId="{854EE65A-3996-4AD8-A83F-C3A3C720EE2C}" type="sibTrans" cxnId="{3A3C5394-A448-4FEB-A5D7-D159154A9C1A}">
      <dgm:prSet/>
      <dgm:spPr/>
      <dgm:t>
        <a:bodyPr/>
        <a:lstStyle/>
        <a:p>
          <a:endParaRPr lang="en-US"/>
        </a:p>
      </dgm:t>
    </dgm:pt>
    <dgm:pt modelId="{2099F242-8B87-41DC-8030-3BC6E0F3423C}">
      <dgm:prSet custT="1"/>
      <dgm:spPr/>
      <dgm:t>
        <a:bodyPr/>
        <a:lstStyle/>
        <a:p>
          <a:r>
            <a:rPr lang="en-US" sz="1800">
              <a:latin typeface="+mn-lt"/>
            </a:rPr>
            <a:t>Solid Works</a:t>
          </a:r>
        </a:p>
      </dgm:t>
    </dgm:pt>
    <dgm:pt modelId="{35458976-25F3-4BC8-B2F8-881D51CFA59A}" type="parTrans" cxnId="{4F50D689-8780-49CB-8E9C-D43CB1DEB1E6}">
      <dgm:prSet/>
      <dgm:spPr/>
      <dgm:t>
        <a:bodyPr/>
        <a:lstStyle/>
        <a:p>
          <a:endParaRPr lang="en-US"/>
        </a:p>
      </dgm:t>
    </dgm:pt>
    <dgm:pt modelId="{BCA39F86-9157-4833-8330-45B1642C658F}" type="sibTrans" cxnId="{4F50D689-8780-49CB-8E9C-D43CB1DEB1E6}">
      <dgm:prSet/>
      <dgm:spPr/>
      <dgm:t>
        <a:bodyPr/>
        <a:lstStyle/>
        <a:p>
          <a:endParaRPr lang="en-US"/>
        </a:p>
      </dgm:t>
    </dgm:pt>
    <dgm:pt modelId="{CF235686-283D-40C1-A056-C1315FDAFB27}">
      <dgm:prSet custT="1"/>
      <dgm:spPr/>
      <dgm:t>
        <a:bodyPr/>
        <a:lstStyle/>
        <a:p>
          <a:r>
            <a:rPr lang="en-US" sz="1800">
              <a:latin typeface="+mn-lt"/>
            </a:rPr>
            <a:t>React</a:t>
          </a:r>
        </a:p>
      </dgm:t>
    </dgm:pt>
    <dgm:pt modelId="{BBE01EAD-DF14-49E7-BEC2-60C2478CE725}" type="parTrans" cxnId="{7E402C1F-F2E7-466A-B727-D14686A178AC}">
      <dgm:prSet/>
      <dgm:spPr/>
      <dgm:t>
        <a:bodyPr/>
        <a:lstStyle/>
        <a:p>
          <a:endParaRPr lang="en-US"/>
        </a:p>
      </dgm:t>
    </dgm:pt>
    <dgm:pt modelId="{7D75FA45-DA67-470C-BB82-8F688991ED83}" type="sibTrans" cxnId="{7E402C1F-F2E7-466A-B727-D14686A178AC}">
      <dgm:prSet/>
      <dgm:spPr/>
      <dgm:t>
        <a:bodyPr/>
        <a:lstStyle/>
        <a:p>
          <a:endParaRPr lang="en-US"/>
        </a:p>
      </dgm:t>
    </dgm:pt>
    <dgm:pt modelId="{6DBE1A27-267B-4980-83AC-626BA8E9418A}">
      <dgm:prSet custT="1"/>
      <dgm:spPr/>
      <dgm:t>
        <a:bodyPr/>
        <a:lstStyle/>
        <a:p>
          <a:r>
            <a:rPr lang="en-US" sz="1800">
              <a:latin typeface="+mn-lt"/>
            </a:rPr>
            <a:t>Ubuntu</a:t>
          </a:r>
        </a:p>
      </dgm:t>
    </dgm:pt>
    <dgm:pt modelId="{B1651FA6-75DF-425B-9362-EA5A7255228B}" type="parTrans" cxnId="{375947C8-80CF-4C6D-8C3F-3753D2B1B9FD}">
      <dgm:prSet/>
      <dgm:spPr/>
      <dgm:t>
        <a:bodyPr/>
        <a:lstStyle/>
        <a:p>
          <a:endParaRPr lang="en-US"/>
        </a:p>
      </dgm:t>
    </dgm:pt>
    <dgm:pt modelId="{A8A521CB-D075-4413-9279-57F9FA25DA89}" type="sibTrans" cxnId="{375947C8-80CF-4C6D-8C3F-3753D2B1B9FD}">
      <dgm:prSet/>
      <dgm:spPr/>
      <dgm:t>
        <a:bodyPr/>
        <a:lstStyle/>
        <a:p>
          <a:endParaRPr lang="en-US"/>
        </a:p>
      </dgm:t>
    </dgm:pt>
    <dgm:pt modelId="{847B5AF4-FA06-46F8-B703-44C746975E68}" type="pres">
      <dgm:prSet presAssocID="{FB4AFDF2-BF1B-4F06-A8A4-B675AEED7ACB}" presName="linear" presStyleCnt="0">
        <dgm:presLayoutVars>
          <dgm:animLvl val="lvl"/>
          <dgm:resizeHandles val="exact"/>
        </dgm:presLayoutVars>
      </dgm:prSet>
      <dgm:spPr/>
    </dgm:pt>
    <dgm:pt modelId="{D01CE1C4-6687-4A7B-95E8-62C3E1351679}" type="pres">
      <dgm:prSet presAssocID="{5E24628D-3608-4D0E-AC0E-132CA8CCCFE6}" presName="parentText" presStyleLbl="node1" presStyleIdx="0" presStyleCnt="2" custLinFactNeighborX="1581" custLinFactNeighborY="-5554">
        <dgm:presLayoutVars>
          <dgm:chMax val="0"/>
          <dgm:bulletEnabled val="1"/>
        </dgm:presLayoutVars>
      </dgm:prSet>
      <dgm:spPr/>
    </dgm:pt>
    <dgm:pt modelId="{129B5FB0-516F-4D70-A9E4-3BCC0B24C3AD}" type="pres">
      <dgm:prSet presAssocID="{5E24628D-3608-4D0E-AC0E-132CA8CCCFE6}" presName="childText" presStyleLbl="revTx" presStyleIdx="0" presStyleCnt="2">
        <dgm:presLayoutVars>
          <dgm:bulletEnabled val="1"/>
        </dgm:presLayoutVars>
      </dgm:prSet>
      <dgm:spPr/>
    </dgm:pt>
    <dgm:pt modelId="{37181196-1E12-44D0-ADFD-1D937C88B082}" type="pres">
      <dgm:prSet presAssocID="{BD7E8EC4-CE03-4E8B-95DE-4B013E8323D5}" presName="parentText" presStyleLbl="node1" presStyleIdx="1" presStyleCnt="2">
        <dgm:presLayoutVars>
          <dgm:chMax val="0"/>
          <dgm:bulletEnabled val="1"/>
        </dgm:presLayoutVars>
      </dgm:prSet>
      <dgm:spPr/>
    </dgm:pt>
    <dgm:pt modelId="{34283911-4DEC-480D-8AB6-0014E8B55C69}" type="pres">
      <dgm:prSet presAssocID="{BD7E8EC4-CE03-4E8B-95DE-4B013E8323D5}" presName="childText" presStyleLbl="revTx" presStyleIdx="1" presStyleCnt="2">
        <dgm:presLayoutVars>
          <dgm:bulletEnabled val="1"/>
        </dgm:presLayoutVars>
      </dgm:prSet>
      <dgm:spPr/>
    </dgm:pt>
  </dgm:ptLst>
  <dgm:cxnLst>
    <dgm:cxn modelId="{E492EA06-8A8B-4ED4-9803-DD0284D08FE7}" srcId="{FB4AFDF2-BF1B-4F06-A8A4-B675AEED7ACB}" destId="{BD7E8EC4-CE03-4E8B-95DE-4B013E8323D5}" srcOrd="1" destOrd="0" parTransId="{96498F57-B6EC-4568-8180-954F5886316F}" sibTransId="{6FA4A001-6794-4687-8614-90F6FEE94034}"/>
    <dgm:cxn modelId="{4D690711-C7CD-4BD1-A2B6-F9771E0DF9C7}" srcId="{FB4AFDF2-BF1B-4F06-A8A4-B675AEED7ACB}" destId="{5E24628D-3608-4D0E-AC0E-132CA8CCCFE6}" srcOrd="0" destOrd="0" parTransId="{E5D51F43-EA1E-44CD-828B-A237695D3FF7}" sibTransId="{61B390D7-37F1-444C-90C2-BD34D1BDE292}"/>
    <dgm:cxn modelId="{7E402C1F-F2E7-466A-B727-D14686A178AC}" srcId="{5E24628D-3608-4D0E-AC0E-132CA8CCCFE6}" destId="{CF235686-283D-40C1-A056-C1315FDAFB27}" srcOrd="3" destOrd="0" parTransId="{BBE01EAD-DF14-49E7-BEC2-60C2478CE725}" sibTransId="{7D75FA45-DA67-470C-BB82-8F688991ED83}"/>
    <dgm:cxn modelId="{863E482A-3DE5-4D2D-9328-F8A9424A5BD3}" srcId="{5E24628D-3608-4D0E-AC0E-132CA8CCCFE6}" destId="{1DFE556D-C93B-4AE9-B3FF-3AA9E0895704}" srcOrd="0" destOrd="0" parTransId="{EE0ABEA8-5E6A-46CD-BA27-A10AAB97043A}" sibTransId="{E66A2AF4-F520-48A1-AE1B-81078127339C}"/>
    <dgm:cxn modelId="{7DA3DB61-EAB1-4B30-8B9F-9B07D5F9F9AE}" type="presOf" srcId="{A923A60B-1361-4EDB-B3EB-E5AA0DDDC11F}" destId="{34283911-4DEC-480D-8AB6-0014E8B55C69}" srcOrd="0" destOrd="1" presId="urn:microsoft.com/office/officeart/2005/8/layout/vList2"/>
    <dgm:cxn modelId="{6111154E-D2BF-4DFB-8B35-59E5AE6AFC0E}" type="presOf" srcId="{2099F242-8B87-41DC-8030-3BC6E0F3423C}" destId="{129B5FB0-516F-4D70-A9E4-3BCC0B24C3AD}" srcOrd="0" destOrd="2" presId="urn:microsoft.com/office/officeart/2005/8/layout/vList2"/>
    <dgm:cxn modelId="{C3BF9657-3345-4C57-B1B9-305ABC67B4EC}" type="presOf" srcId="{FB4AFDF2-BF1B-4F06-A8A4-B675AEED7ACB}" destId="{847B5AF4-FA06-46F8-B703-44C746975E68}" srcOrd="0" destOrd="0" presId="urn:microsoft.com/office/officeart/2005/8/layout/vList2"/>
    <dgm:cxn modelId="{DF9BAC58-03A8-47AF-B30F-567D5E540154}" type="presOf" srcId="{CF235686-283D-40C1-A056-C1315FDAFB27}" destId="{129B5FB0-516F-4D70-A9E4-3BCC0B24C3AD}" srcOrd="0" destOrd="3" presId="urn:microsoft.com/office/officeart/2005/8/layout/vList2"/>
    <dgm:cxn modelId="{35310481-FC61-460E-ABE3-5E853F62C141}" type="presOf" srcId="{BD7E8EC4-CE03-4E8B-95DE-4B013E8323D5}" destId="{37181196-1E12-44D0-ADFD-1D937C88B082}" srcOrd="0" destOrd="0" presId="urn:microsoft.com/office/officeart/2005/8/layout/vList2"/>
    <dgm:cxn modelId="{4F50D689-8780-49CB-8E9C-D43CB1DEB1E6}" srcId="{5E24628D-3608-4D0E-AC0E-132CA8CCCFE6}" destId="{2099F242-8B87-41DC-8030-3BC6E0F3423C}" srcOrd="2" destOrd="0" parTransId="{35458976-25F3-4BC8-B2F8-881D51CFA59A}" sibTransId="{BCA39F86-9157-4833-8330-45B1642C658F}"/>
    <dgm:cxn modelId="{2A301793-E8FA-4A1B-A1A7-FAED633661CC}" srcId="{BD7E8EC4-CE03-4E8B-95DE-4B013E8323D5}" destId="{9840D827-1084-4B95-B63A-3200C263EF38}" srcOrd="0" destOrd="0" parTransId="{18FDB5DB-BF71-4565-9836-A9723F047C3E}" sibTransId="{F8FD93FD-A514-422A-9BAF-55EA24DF36D1}"/>
    <dgm:cxn modelId="{461B0A94-F2AD-411E-8B01-ABE9F54CC4AA}" srcId="{5E24628D-3608-4D0E-AC0E-132CA8CCCFE6}" destId="{DD0E39F1-5A5F-417B-9227-A4E549F8980B}" srcOrd="1" destOrd="0" parTransId="{C9C83DED-EA71-40B9-91A0-12D140D797DB}" sibTransId="{F0F8B4B1-D4FB-4223-B910-635E8FA890EE}"/>
    <dgm:cxn modelId="{3A3C5394-A448-4FEB-A5D7-D159154A9C1A}" srcId="{BD7E8EC4-CE03-4E8B-95DE-4B013E8323D5}" destId="{A923A60B-1361-4EDB-B3EB-E5AA0DDDC11F}" srcOrd="1" destOrd="0" parTransId="{E950EC82-7A2F-4EE3-BD49-21CE649AF5A5}" sibTransId="{854EE65A-3996-4AD8-A83F-C3A3C720EE2C}"/>
    <dgm:cxn modelId="{87AC399B-C8A0-4BD3-B950-8E83DA098123}" type="presOf" srcId="{5E24628D-3608-4D0E-AC0E-132CA8CCCFE6}" destId="{D01CE1C4-6687-4A7B-95E8-62C3E1351679}" srcOrd="0" destOrd="0" presId="urn:microsoft.com/office/officeart/2005/8/layout/vList2"/>
    <dgm:cxn modelId="{375947C8-80CF-4C6D-8C3F-3753D2B1B9FD}" srcId="{5E24628D-3608-4D0E-AC0E-132CA8CCCFE6}" destId="{6DBE1A27-267B-4980-83AC-626BA8E9418A}" srcOrd="4" destOrd="0" parTransId="{B1651FA6-75DF-425B-9362-EA5A7255228B}" sibTransId="{A8A521CB-D075-4413-9279-57F9FA25DA89}"/>
    <dgm:cxn modelId="{96751FD2-AFC3-437B-8D55-AC1C454AED1D}" type="presOf" srcId="{1DFE556D-C93B-4AE9-B3FF-3AA9E0895704}" destId="{129B5FB0-516F-4D70-A9E4-3BCC0B24C3AD}" srcOrd="0" destOrd="0" presId="urn:microsoft.com/office/officeart/2005/8/layout/vList2"/>
    <dgm:cxn modelId="{9B8E41DE-1DD1-4FFC-848C-ED85DE6EB40E}" type="presOf" srcId="{DD0E39F1-5A5F-417B-9227-A4E549F8980B}" destId="{129B5FB0-516F-4D70-A9E4-3BCC0B24C3AD}" srcOrd="0" destOrd="1" presId="urn:microsoft.com/office/officeart/2005/8/layout/vList2"/>
    <dgm:cxn modelId="{C8A49BDE-1180-4B66-9631-52D369F57141}" type="presOf" srcId="{9840D827-1084-4B95-B63A-3200C263EF38}" destId="{34283911-4DEC-480D-8AB6-0014E8B55C69}" srcOrd="0" destOrd="0" presId="urn:microsoft.com/office/officeart/2005/8/layout/vList2"/>
    <dgm:cxn modelId="{72F2DFE6-A25E-4729-B7F8-978898C980A8}" type="presOf" srcId="{6DBE1A27-267B-4980-83AC-626BA8E9418A}" destId="{129B5FB0-516F-4D70-A9E4-3BCC0B24C3AD}" srcOrd="0" destOrd="4" presId="urn:microsoft.com/office/officeart/2005/8/layout/vList2"/>
    <dgm:cxn modelId="{4EF9E0F6-349A-43C4-9A60-01E448114A6B}" type="presParOf" srcId="{847B5AF4-FA06-46F8-B703-44C746975E68}" destId="{D01CE1C4-6687-4A7B-95E8-62C3E1351679}" srcOrd="0" destOrd="0" presId="urn:microsoft.com/office/officeart/2005/8/layout/vList2"/>
    <dgm:cxn modelId="{6B5A8B76-37C8-4B9D-8DB9-EA5D5D168C6D}" type="presParOf" srcId="{847B5AF4-FA06-46F8-B703-44C746975E68}" destId="{129B5FB0-516F-4D70-A9E4-3BCC0B24C3AD}" srcOrd="1" destOrd="0" presId="urn:microsoft.com/office/officeart/2005/8/layout/vList2"/>
    <dgm:cxn modelId="{D7868225-0F1B-4D57-A0D3-4769BBCD1827}" type="presParOf" srcId="{847B5AF4-FA06-46F8-B703-44C746975E68}" destId="{37181196-1E12-44D0-ADFD-1D937C88B082}" srcOrd="2" destOrd="0" presId="urn:microsoft.com/office/officeart/2005/8/layout/vList2"/>
    <dgm:cxn modelId="{F99B78CA-B142-4D1F-B502-79A8D23E66F6}" type="presParOf" srcId="{847B5AF4-FA06-46F8-B703-44C746975E68}" destId="{34283911-4DEC-480D-8AB6-0014E8B55C69}"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738214-4052-4ADC-9DDD-2FC3C0D2BDDD}" type="doc">
      <dgm:prSet loTypeId="urn:diagrams.loki3.com/BracketList" loCatId="list" qsTypeId="urn:microsoft.com/office/officeart/2005/8/quickstyle/simple1" qsCatId="simple" csTypeId="urn:microsoft.com/office/officeart/2005/8/colors/accent6_1" csCatId="accent6" phldr="1"/>
      <dgm:spPr/>
      <dgm:t>
        <a:bodyPr/>
        <a:lstStyle/>
        <a:p>
          <a:endParaRPr lang="en-US"/>
        </a:p>
      </dgm:t>
    </dgm:pt>
    <dgm:pt modelId="{7E591F9C-EB41-459C-A0EE-BE23D037224D}">
      <dgm:prSet phldrT="[Text]" custT="1"/>
      <dgm:spPr>
        <a:solidFill>
          <a:srgbClr val="00CCFF">
            <a:alpha val="10000"/>
          </a:srgbClr>
        </a:solidFill>
        <a:ln>
          <a:solidFill>
            <a:srgbClr val="009AD0"/>
          </a:solidFill>
        </a:ln>
      </dgm:spPr>
      <dgm:t>
        <a:bodyPr/>
        <a:lstStyle/>
        <a:p>
          <a:pPr algn="ctr"/>
          <a:r>
            <a:rPr lang="en-US" sz="1800">
              <a:latin typeface="+mn-lt"/>
            </a:rPr>
            <a:t>Functional Requirements</a:t>
          </a:r>
        </a:p>
      </dgm:t>
    </dgm:pt>
    <dgm:pt modelId="{55A06D8D-AA94-459E-8538-E7ADF03EBA9E}" type="parTrans" cxnId="{1E683A0D-E988-42C7-BAFA-F4B49D90148A}">
      <dgm:prSet/>
      <dgm:spPr/>
      <dgm:t>
        <a:bodyPr/>
        <a:lstStyle/>
        <a:p>
          <a:endParaRPr lang="en-US"/>
        </a:p>
      </dgm:t>
    </dgm:pt>
    <dgm:pt modelId="{C5EE95A5-CF6B-4050-8D62-160807EBDE35}" type="sibTrans" cxnId="{1E683A0D-E988-42C7-BAFA-F4B49D90148A}">
      <dgm:prSet/>
      <dgm:spPr/>
      <dgm:t>
        <a:bodyPr/>
        <a:lstStyle/>
        <a:p>
          <a:endParaRPr lang="en-US"/>
        </a:p>
      </dgm:t>
    </dgm:pt>
    <dgm:pt modelId="{F34E6085-936F-4AB8-8BCC-FCDCF49CFB63}">
      <dgm:prSet phldrT="[Text]" custT="1"/>
      <dgm:spPr>
        <a:solidFill>
          <a:srgbClr val="00CCFF">
            <a:alpha val="10000"/>
          </a:srgbClr>
        </a:solidFill>
        <a:ln>
          <a:solidFill>
            <a:srgbClr val="009AD0"/>
          </a:solidFill>
        </a:ln>
      </dgm:spPr>
      <dgm:t>
        <a:bodyPr/>
        <a:lstStyle/>
        <a:p>
          <a:pPr algn="ctr"/>
          <a:r>
            <a:rPr lang="en-US" sz="1800">
              <a:latin typeface="+mn-lt"/>
            </a:rPr>
            <a:t>System Requirements</a:t>
          </a:r>
        </a:p>
      </dgm:t>
    </dgm:pt>
    <dgm:pt modelId="{BD72E40E-4EF4-40CD-9CB5-D0F08539E02B}" type="parTrans" cxnId="{DFA33004-15A6-4380-BBEA-99F33DD85338}">
      <dgm:prSet/>
      <dgm:spPr/>
      <dgm:t>
        <a:bodyPr/>
        <a:lstStyle/>
        <a:p>
          <a:endParaRPr lang="en-US"/>
        </a:p>
      </dgm:t>
    </dgm:pt>
    <dgm:pt modelId="{C8581125-504F-4729-8165-C2344E062AF2}" type="sibTrans" cxnId="{DFA33004-15A6-4380-BBEA-99F33DD85338}">
      <dgm:prSet/>
      <dgm:spPr/>
      <dgm:t>
        <a:bodyPr/>
        <a:lstStyle/>
        <a:p>
          <a:endParaRPr lang="en-US"/>
        </a:p>
      </dgm:t>
    </dgm:pt>
    <dgm:pt modelId="{CDF653EC-D66E-4E70-AB28-A32BF4A1D0B3}">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Four motors with sufficient power</a:t>
          </a:r>
          <a:endParaRPr lang="en-US" sz="1800" kern="1200">
            <a:solidFill>
              <a:prstClr val="black">
                <a:hueOff val="0"/>
                <a:satOff val="0"/>
                <a:lumOff val="0"/>
                <a:alphaOff val="0"/>
              </a:prstClr>
            </a:solidFill>
            <a:latin typeface="+mn-lt"/>
            <a:ea typeface="Calibri" panose="020F0502020204030204"/>
            <a:cs typeface="Arial"/>
          </a:endParaRPr>
        </a:p>
      </dgm:t>
    </dgm:pt>
    <dgm:pt modelId="{E5B395F7-6755-49C8-8748-2C17A12086B1}" type="parTrans" cxnId="{A86441FB-23AD-4372-8B4C-ADE88ADF1731}">
      <dgm:prSet/>
      <dgm:spPr/>
      <dgm:t>
        <a:bodyPr/>
        <a:lstStyle/>
        <a:p>
          <a:endParaRPr lang="en-US"/>
        </a:p>
      </dgm:t>
    </dgm:pt>
    <dgm:pt modelId="{43E34560-8EAF-48EA-AC3A-A4336CD520A7}" type="sibTrans" cxnId="{A86441FB-23AD-4372-8B4C-ADE88ADF1731}">
      <dgm:prSet/>
      <dgm:spPr/>
      <dgm:t>
        <a:bodyPr/>
        <a:lstStyle/>
        <a:p>
          <a:endParaRPr lang="en-US"/>
        </a:p>
      </dgm:t>
    </dgm:pt>
    <dgm:pt modelId="{C5F972B5-2E9C-450C-A4A2-B06493234D34}">
      <dgm:prSet phldrT="[Text]" custT="1"/>
      <dgm:spPr>
        <a:solidFill>
          <a:srgbClr val="00CCFF">
            <a:alpha val="10000"/>
          </a:srgbClr>
        </a:solidFill>
        <a:ln>
          <a:solidFill>
            <a:srgbClr val="009AD0"/>
          </a:solidFill>
        </a:ln>
      </dgm:spPr>
      <dgm:t>
        <a:bodyPr/>
        <a:lstStyle/>
        <a:p>
          <a:pPr algn="ctr"/>
          <a:r>
            <a:rPr lang="en-US" sz="1800">
              <a:latin typeface="+mn-lt"/>
            </a:rPr>
            <a:t>Non-Functional Requirements</a:t>
          </a:r>
        </a:p>
      </dgm:t>
    </dgm:pt>
    <dgm:pt modelId="{5E7D7FA3-4AEE-4AB9-BD2A-F64FAF39859F}" type="parTrans" cxnId="{39933894-73E3-4483-B9B8-1476B3F3F523}">
      <dgm:prSet/>
      <dgm:spPr/>
      <dgm:t>
        <a:bodyPr/>
        <a:lstStyle/>
        <a:p>
          <a:endParaRPr lang="en-US"/>
        </a:p>
      </dgm:t>
    </dgm:pt>
    <dgm:pt modelId="{9586463B-C010-4799-ABB5-F514FAFCBF94}" type="sibTrans" cxnId="{39933894-73E3-4483-B9B8-1476B3F3F523}">
      <dgm:prSet/>
      <dgm:spPr/>
      <dgm:t>
        <a:bodyPr/>
        <a:lstStyle/>
        <a:p>
          <a:endParaRPr lang="en-US"/>
        </a:p>
      </dgm:t>
    </dgm:pt>
    <dgm:pt modelId="{6435D711-A844-4C67-9E75-88CE4F4517A3}">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Accuracy</a:t>
          </a:r>
          <a:endParaRPr lang="en-US" sz="1800" kern="1200">
            <a:solidFill>
              <a:prstClr val="black">
                <a:hueOff val="0"/>
                <a:satOff val="0"/>
                <a:lumOff val="0"/>
                <a:alphaOff val="0"/>
              </a:prstClr>
            </a:solidFill>
            <a:latin typeface="+mn-lt"/>
            <a:ea typeface="Calibri" panose="020F0502020204030204"/>
            <a:cs typeface="Arial"/>
          </a:endParaRPr>
        </a:p>
      </dgm:t>
    </dgm:pt>
    <dgm:pt modelId="{AAC0F6CF-131F-4D19-8747-6003775ADEC9}" type="parTrans" cxnId="{3177FFD5-125A-434C-B15D-989908348210}">
      <dgm:prSet/>
      <dgm:spPr/>
      <dgm:t>
        <a:bodyPr/>
        <a:lstStyle/>
        <a:p>
          <a:endParaRPr lang="en-US"/>
        </a:p>
      </dgm:t>
    </dgm:pt>
    <dgm:pt modelId="{9E8438C8-E50F-4A2B-8ADA-D3998C0AFC3C}" type="sibTrans" cxnId="{3177FFD5-125A-434C-B15D-989908348210}">
      <dgm:prSet/>
      <dgm:spPr/>
      <dgm:t>
        <a:bodyPr/>
        <a:lstStyle/>
        <a:p>
          <a:endParaRPr lang="en-US"/>
        </a:p>
      </dgm:t>
    </dgm:pt>
    <dgm:pt modelId="{3B4BB4C8-0704-4F6A-B5BB-F64245B23191}">
      <dgm:prSet phldrT="[Text]" custT="1"/>
      <dgm:spPr>
        <a:solidFill>
          <a:srgbClr val="00CCFF">
            <a:alpha val="10000"/>
          </a:srgbClr>
        </a:solidFill>
        <a:ln>
          <a:solidFill>
            <a:srgbClr val="009AD0"/>
          </a:solidFill>
        </a:ln>
      </dgm:spPr>
      <dgm:t>
        <a:bodyPr/>
        <a:lstStyle/>
        <a:p>
          <a:pPr algn="ctr"/>
          <a:r>
            <a:rPr lang="en-US" sz="1800">
              <a:latin typeface="+mn-lt"/>
            </a:rPr>
            <a:t>Personal Requirements</a:t>
          </a:r>
        </a:p>
      </dgm:t>
    </dgm:pt>
    <dgm:pt modelId="{0AF97B7F-D5F0-473F-97D5-BE525B64C20A}" type="parTrans" cxnId="{604DBE67-35E4-4F87-BF14-78FB46B028EE}">
      <dgm:prSet/>
      <dgm:spPr/>
      <dgm:t>
        <a:bodyPr/>
        <a:lstStyle/>
        <a:p>
          <a:endParaRPr lang="en-US"/>
        </a:p>
      </dgm:t>
    </dgm:pt>
    <dgm:pt modelId="{6FC63278-FD62-492E-A331-AE300C62E122}" type="sibTrans" cxnId="{604DBE67-35E4-4F87-BF14-78FB46B028EE}">
      <dgm:prSet/>
      <dgm:spPr/>
      <dgm:t>
        <a:bodyPr/>
        <a:lstStyle/>
        <a:p>
          <a:endParaRPr lang="en-US"/>
        </a:p>
      </dgm:t>
    </dgm:pt>
    <dgm:pt modelId="{C73B90B8-754D-478D-A8F0-6D87DB63E779}">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Farmers</a:t>
          </a:r>
          <a:endParaRPr lang="en-US" sz="1800" kern="1200">
            <a:solidFill>
              <a:prstClr val="black">
                <a:hueOff val="0"/>
                <a:satOff val="0"/>
                <a:lumOff val="0"/>
                <a:alphaOff val="0"/>
              </a:prstClr>
            </a:solidFill>
            <a:latin typeface="+mn-lt"/>
            <a:ea typeface="Calibri" panose="020F0502020204030204"/>
            <a:cs typeface="Arial"/>
          </a:endParaRPr>
        </a:p>
      </dgm:t>
    </dgm:pt>
    <dgm:pt modelId="{867CD7FC-99D9-45D5-932A-D87EC2EE4DF4}" type="parTrans" cxnId="{A755845F-410E-4848-800C-FBEE42134013}">
      <dgm:prSet/>
      <dgm:spPr/>
      <dgm:t>
        <a:bodyPr/>
        <a:lstStyle/>
        <a:p>
          <a:endParaRPr lang="en-US"/>
        </a:p>
      </dgm:t>
    </dgm:pt>
    <dgm:pt modelId="{8ACF4967-DD3E-4744-BDD2-25F426D1C5D5}" type="sibTrans" cxnId="{A755845F-410E-4848-800C-FBEE42134013}">
      <dgm:prSet/>
      <dgm:spPr/>
      <dgm:t>
        <a:bodyPr/>
        <a:lstStyle/>
        <a:p>
          <a:endParaRPr lang="en-US"/>
        </a:p>
      </dgm:t>
    </dgm:pt>
    <dgm:pt modelId="{497645C4-8D7B-4422-A73D-790547C3FF38}">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Performance</a:t>
          </a:r>
        </a:p>
      </dgm:t>
    </dgm:pt>
    <dgm:pt modelId="{FB2F28E2-72DE-4BD4-A45A-680AA1018E46}" type="parTrans" cxnId="{1C13C9AD-13C0-48E6-97E9-3B93522006CF}">
      <dgm:prSet/>
      <dgm:spPr/>
      <dgm:t>
        <a:bodyPr/>
        <a:lstStyle/>
        <a:p>
          <a:endParaRPr lang="en-US"/>
        </a:p>
      </dgm:t>
    </dgm:pt>
    <dgm:pt modelId="{2DE92E28-F36F-4CBF-BD61-528208008903}" type="sibTrans" cxnId="{1C13C9AD-13C0-48E6-97E9-3B93522006CF}">
      <dgm:prSet/>
      <dgm:spPr/>
      <dgm:t>
        <a:bodyPr/>
        <a:lstStyle/>
        <a:p>
          <a:endParaRPr lang="en-US"/>
        </a:p>
      </dgm:t>
    </dgm:pt>
    <dgm:pt modelId="{F430C92B-033C-4BB9-AC43-A397FF1BBE1B}">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Efficient</a:t>
          </a:r>
          <a:endParaRPr lang="en-US" sz="1800" kern="1200">
            <a:solidFill>
              <a:prstClr val="black">
                <a:hueOff val="0"/>
                <a:satOff val="0"/>
                <a:lumOff val="0"/>
                <a:alphaOff val="0"/>
              </a:prstClr>
            </a:solidFill>
            <a:latin typeface="+mn-lt"/>
            <a:ea typeface="Calibri" panose="020F0502020204030204"/>
            <a:cs typeface="Arial"/>
          </a:endParaRPr>
        </a:p>
      </dgm:t>
    </dgm:pt>
    <dgm:pt modelId="{74993378-4CD3-4847-955C-B360B08B5D7F}" type="parTrans" cxnId="{6AE18B3E-6041-480F-87E7-E3E413EE9123}">
      <dgm:prSet/>
      <dgm:spPr/>
      <dgm:t>
        <a:bodyPr/>
        <a:lstStyle/>
        <a:p>
          <a:endParaRPr lang="en-US"/>
        </a:p>
      </dgm:t>
    </dgm:pt>
    <dgm:pt modelId="{77540FA8-1D9C-40EA-B69F-0D4ED4F14634}" type="sibTrans" cxnId="{6AE18B3E-6041-480F-87E7-E3E413EE9123}">
      <dgm:prSet/>
      <dgm:spPr/>
      <dgm:t>
        <a:bodyPr/>
        <a:lstStyle/>
        <a:p>
          <a:endParaRPr lang="en-US"/>
        </a:p>
      </dgm:t>
    </dgm:pt>
    <dgm:pt modelId="{9438B442-7FBB-413C-AB1F-A995E0F5CDD5}">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Easy to handle</a:t>
          </a:r>
          <a:endParaRPr lang="en-US" sz="1800" kern="1200">
            <a:solidFill>
              <a:prstClr val="black">
                <a:hueOff val="0"/>
                <a:satOff val="0"/>
                <a:lumOff val="0"/>
                <a:alphaOff val="0"/>
              </a:prstClr>
            </a:solidFill>
            <a:latin typeface="+mn-lt"/>
            <a:ea typeface="Calibri" panose="020F0502020204030204"/>
            <a:cs typeface="Arial"/>
          </a:endParaRPr>
        </a:p>
      </dgm:t>
    </dgm:pt>
    <dgm:pt modelId="{FF91129B-9EAA-4BDB-8017-112551342E04}" type="parTrans" cxnId="{28CC8296-E96E-449D-8331-04B9E4196649}">
      <dgm:prSet/>
      <dgm:spPr/>
      <dgm:t>
        <a:bodyPr/>
        <a:lstStyle/>
        <a:p>
          <a:endParaRPr lang="en-US"/>
        </a:p>
      </dgm:t>
    </dgm:pt>
    <dgm:pt modelId="{85EBADE2-DCC3-4F29-8934-C09A1A2B61CF}" type="sibTrans" cxnId="{28CC8296-E96E-449D-8331-04B9E4196649}">
      <dgm:prSet/>
      <dgm:spPr/>
      <dgm:t>
        <a:bodyPr/>
        <a:lstStyle/>
        <a:p>
          <a:endParaRPr lang="en-US"/>
        </a:p>
      </dgm:t>
    </dgm:pt>
    <dgm:pt modelId="{5452FABE-07F0-441B-B060-95BAE109DB42}">
      <dgm:prSet custT="1"/>
      <dgm:spPr>
        <a:ln>
          <a:solidFill>
            <a:srgbClr val="009AD0"/>
          </a:solidFill>
        </a:ln>
      </dgm:spPr>
      <dgm:t>
        <a:bodyPr/>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Navigate the robot forward</a:t>
          </a:r>
          <a:endParaRPr lang="en-US" sz="1800" kern="1200">
            <a:solidFill>
              <a:prstClr val="black">
                <a:hueOff val="0"/>
                <a:satOff val="0"/>
                <a:lumOff val="0"/>
                <a:alphaOff val="0"/>
              </a:prstClr>
            </a:solidFill>
            <a:latin typeface="+mn-lt"/>
            <a:cs typeface="Arial"/>
          </a:endParaRPr>
        </a:p>
      </dgm:t>
    </dgm:pt>
    <dgm:pt modelId="{4D9F16EF-E56F-4714-9C1A-6DFA668545B5}" type="parTrans" cxnId="{22F9D119-26E8-4B5B-82CA-75C5CE53642E}">
      <dgm:prSet/>
      <dgm:spPr/>
      <dgm:t>
        <a:bodyPr/>
        <a:lstStyle/>
        <a:p>
          <a:endParaRPr lang="en-US"/>
        </a:p>
      </dgm:t>
    </dgm:pt>
    <dgm:pt modelId="{E3D54683-A2D0-4D95-8920-6B6FBECD7398}" type="sibTrans" cxnId="{22F9D119-26E8-4B5B-82CA-75C5CE53642E}">
      <dgm:prSet/>
      <dgm:spPr/>
      <dgm:t>
        <a:bodyPr/>
        <a:lstStyle/>
        <a:p>
          <a:endParaRPr lang="en-US"/>
        </a:p>
      </dgm:t>
    </dgm:pt>
    <dgm:pt modelId="{2455BE96-F684-49E3-ACB4-DB980A633294}">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Tea State owners</a:t>
          </a:r>
          <a:endParaRPr lang="en-US" sz="1800" kern="1200">
            <a:latin typeface="+mn-lt"/>
          </a:endParaRPr>
        </a:p>
      </dgm:t>
    </dgm:pt>
    <dgm:pt modelId="{143DAE61-3FCE-4995-860A-413A5294EDE7}" type="parTrans" cxnId="{29DD81BA-B916-4A23-B66B-273E0E6F2756}">
      <dgm:prSet/>
      <dgm:spPr/>
      <dgm:t>
        <a:bodyPr/>
        <a:lstStyle/>
        <a:p>
          <a:endParaRPr lang="en-US"/>
        </a:p>
      </dgm:t>
    </dgm:pt>
    <dgm:pt modelId="{D3B837F0-F627-4020-B3E2-467853DAA286}" type="sibTrans" cxnId="{29DD81BA-B916-4A23-B66B-273E0E6F2756}">
      <dgm:prSet/>
      <dgm:spPr/>
      <dgm:t>
        <a:bodyPr/>
        <a:lstStyle/>
        <a:p>
          <a:endParaRPr lang="en-US"/>
        </a:p>
      </dgm:t>
    </dgm:pt>
    <dgm:pt modelId="{0C01EB8F-663B-4F88-8EA0-99430DE9C126}">
      <dgm:prSe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Sufficient processing power to drive and hazard identify</a:t>
          </a:r>
          <a:endParaRPr lang="en-US" sz="1800" kern="1200">
            <a:solidFill>
              <a:prstClr val="black">
                <a:hueOff val="0"/>
                <a:satOff val="0"/>
                <a:lumOff val="0"/>
                <a:alphaOff val="0"/>
              </a:prstClr>
            </a:solidFill>
            <a:latin typeface="+mn-lt"/>
            <a:ea typeface="Calibri" panose="020F0502020204030204"/>
            <a:cs typeface="Arial"/>
          </a:endParaRPr>
        </a:p>
      </dgm:t>
    </dgm:pt>
    <dgm:pt modelId="{207543C9-F740-4C75-8893-6DA3252AEA55}" type="parTrans" cxnId="{22530969-6C51-437E-B5BC-FBFE7A059E0F}">
      <dgm:prSet/>
      <dgm:spPr/>
      <dgm:t>
        <a:bodyPr/>
        <a:lstStyle/>
        <a:p>
          <a:endParaRPr lang="en-US"/>
        </a:p>
      </dgm:t>
    </dgm:pt>
    <dgm:pt modelId="{09422072-3949-4C9C-83FE-9504A05DCA86}" type="sibTrans" cxnId="{22530969-6C51-437E-B5BC-FBFE7A059E0F}">
      <dgm:prSet/>
      <dgm:spPr/>
      <dgm:t>
        <a:bodyPr/>
        <a:lstStyle/>
        <a:p>
          <a:endParaRPr lang="en-US"/>
        </a:p>
      </dgm:t>
    </dgm:pt>
    <dgm:pt modelId="{FA5F652E-9726-41A7-A0DF-FA55606BAC4F}">
      <dgm:prSet phldrT="[Text]" custT="1"/>
      <dgm:spPr>
        <a:solidFill>
          <a:prstClr val="white">
            <a:alpha val="90000"/>
            <a:tint val="40000"/>
            <a:hueOff val="0"/>
            <a:satOff val="0"/>
            <a:lumOff val="0"/>
            <a:alphaOff val="0"/>
          </a:prstClr>
        </a:solidFill>
        <a:ln w="12700" cap="flat" cmpd="sng" algn="ctr">
          <a:solidFill>
            <a:srgbClr val="009AD0"/>
          </a:solidFill>
          <a:prstDash val="solid"/>
          <a:miter lim="800000"/>
        </a:ln>
        <a:effectLst/>
      </dgm:spPr>
      <dgm:t>
        <a:bodyPr spcFirstLastPara="0" vert="horz" wrap="square" lIns="144018" tIns="144018" rIns="192024" bIns="216027" numCol="1" spcCol="1270" anchor="t" anchorCtr="0"/>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Driving the robot with the computer vision coordinates</a:t>
          </a:r>
          <a:endParaRPr lang="en-US" sz="1800" kern="1200">
            <a:solidFill>
              <a:prstClr val="black">
                <a:hueOff val="0"/>
                <a:satOff val="0"/>
                <a:lumOff val="0"/>
                <a:alphaOff val="0"/>
              </a:prstClr>
            </a:solidFill>
            <a:latin typeface="+mn-lt"/>
            <a:ea typeface="Calibri" panose="020F0502020204030204"/>
            <a:cs typeface="Arial"/>
          </a:endParaRPr>
        </a:p>
      </dgm:t>
    </dgm:pt>
    <dgm:pt modelId="{A434B445-3755-43AC-AC1B-03A80D7D28DB}" type="parTrans" cxnId="{4AF6B201-89FA-41D6-800D-47EF3CDC047C}">
      <dgm:prSet/>
      <dgm:spPr/>
      <dgm:t>
        <a:bodyPr/>
        <a:lstStyle/>
        <a:p>
          <a:endParaRPr lang="en-US"/>
        </a:p>
      </dgm:t>
    </dgm:pt>
    <dgm:pt modelId="{959349B3-163E-4354-9D23-059DF17B64EE}" type="sibTrans" cxnId="{4AF6B201-89FA-41D6-800D-47EF3CDC047C}">
      <dgm:prSet/>
      <dgm:spPr/>
      <dgm:t>
        <a:bodyPr/>
        <a:lstStyle/>
        <a:p>
          <a:endParaRPr lang="en-US"/>
        </a:p>
      </dgm:t>
    </dgm:pt>
    <dgm:pt modelId="{603FBD40-8C48-4BA1-B8D0-CE3D46554A5E}">
      <dgm:prSet phldrT="[Text]" custT="1"/>
      <dgm:spPr>
        <a:solidFill>
          <a:prstClr val="white">
            <a:alpha val="90000"/>
            <a:tint val="40000"/>
            <a:hueOff val="0"/>
            <a:satOff val="0"/>
            <a:lumOff val="0"/>
            <a:alphaOff val="0"/>
          </a:prstClr>
        </a:solidFill>
        <a:ln w="12700" cap="flat" cmpd="sng" algn="ctr">
          <a:solidFill>
            <a:srgbClr val="009AD0"/>
          </a:solidFill>
          <a:prstDash val="solid"/>
          <a:miter lim="800000"/>
        </a:ln>
        <a:effectLst/>
      </dgm:spPr>
      <dgm:t>
        <a:bodyPr spcFirstLastPara="0" vert="horz" wrap="square" lIns="144018" tIns="144018" rIns="192024" bIns="216027" numCol="1" spcCol="1270" anchor="t" anchorCtr="0"/>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Capability of hazards identification</a:t>
          </a:r>
          <a:endParaRPr lang="en-US" sz="1800" kern="1200">
            <a:solidFill>
              <a:prstClr val="black">
                <a:hueOff val="0"/>
                <a:satOff val="0"/>
                <a:lumOff val="0"/>
                <a:alphaOff val="0"/>
              </a:prstClr>
            </a:solidFill>
            <a:latin typeface="+mn-lt"/>
            <a:ea typeface="Calibri" panose="020F0502020204030204"/>
            <a:cs typeface="Arial"/>
          </a:endParaRPr>
        </a:p>
      </dgm:t>
    </dgm:pt>
    <dgm:pt modelId="{0C2C0C27-7D82-4383-939C-AD24E15F9B09}" type="parTrans" cxnId="{3F0D60AB-D7C9-4A5B-87E9-E8A22334F318}">
      <dgm:prSet/>
      <dgm:spPr/>
      <dgm:t>
        <a:bodyPr/>
        <a:lstStyle/>
        <a:p>
          <a:endParaRPr lang="en-US"/>
        </a:p>
      </dgm:t>
    </dgm:pt>
    <dgm:pt modelId="{C997E24D-42D8-4C52-B5C0-96A6AB178311}" type="sibTrans" cxnId="{3F0D60AB-D7C9-4A5B-87E9-E8A22334F318}">
      <dgm:prSet/>
      <dgm:spPr/>
      <dgm:t>
        <a:bodyPr/>
        <a:lstStyle/>
        <a:p>
          <a:endParaRPr lang="en-US"/>
        </a:p>
      </dgm:t>
    </dgm:pt>
    <dgm:pt modelId="{FB3FFA56-017F-4F1F-8EAF-AF2D6F495DFE}">
      <dgm:prSet phldrT="[Text]" custT="1"/>
      <dgm:spPr>
        <a:solidFill>
          <a:prstClr val="white">
            <a:alpha val="90000"/>
            <a:tint val="40000"/>
            <a:hueOff val="0"/>
            <a:satOff val="0"/>
            <a:lumOff val="0"/>
            <a:alphaOff val="0"/>
          </a:prstClr>
        </a:solidFill>
        <a:ln w="12700" cap="flat" cmpd="sng" algn="ctr">
          <a:solidFill>
            <a:srgbClr val="009AD0"/>
          </a:solidFill>
          <a:prstDash val="solid"/>
          <a:miter lim="800000"/>
        </a:ln>
        <a:effectLst/>
      </dgm:spPr>
      <dgm:t>
        <a:bodyPr/>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Drive the robot in manual mode</a:t>
          </a:r>
        </a:p>
      </dgm:t>
    </dgm:pt>
    <dgm:pt modelId="{179A77B5-0243-427F-B6DA-FA77FAC3D3ED}" type="parTrans" cxnId="{496BDA53-BF05-49FE-AF75-9DC7B18421CA}">
      <dgm:prSet/>
      <dgm:spPr/>
    </dgm:pt>
    <dgm:pt modelId="{3CE24EF5-DACF-4C0E-975E-59CE5650B29C}" type="sibTrans" cxnId="{496BDA53-BF05-49FE-AF75-9DC7B18421CA}">
      <dgm:prSet/>
      <dgm:spPr/>
    </dgm:pt>
    <dgm:pt modelId="{A32C96C0-6CE2-4DC7-80EE-85D5B2DFB171}">
      <dgm:prSe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Sufficient power supply</a:t>
          </a:r>
        </a:p>
      </dgm:t>
    </dgm:pt>
    <dgm:pt modelId="{B7343C13-97EF-437D-9443-6E88DDC31C4D}" type="parTrans" cxnId="{0897D358-A95B-4048-8B22-463D02712898}">
      <dgm:prSet/>
      <dgm:spPr/>
    </dgm:pt>
    <dgm:pt modelId="{B6C5B77D-1657-4D06-98E3-B6507B1A554A}" type="sibTrans" cxnId="{0897D358-A95B-4048-8B22-463D02712898}">
      <dgm:prSet/>
      <dgm:spPr/>
    </dgm:pt>
    <dgm:pt modelId="{8B5E9973-0D42-4D7B-848E-BC164300F3D2}" type="pres">
      <dgm:prSet presAssocID="{78738214-4052-4ADC-9DDD-2FC3C0D2BDDD}" presName="Name0" presStyleCnt="0">
        <dgm:presLayoutVars>
          <dgm:dir/>
          <dgm:animLvl val="lvl"/>
          <dgm:resizeHandles val="exact"/>
        </dgm:presLayoutVars>
      </dgm:prSet>
      <dgm:spPr/>
    </dgm:pt>
    <dgm:pt modelId="{23461F3B-BF3F-4BE6-9020-F00B267F72AD}" type="pres">
      <dgm:prSet presAssocID="{7E591F9C-EB41-459C-A0EE-BE23D037224D}" presName="linNode" presStyleCnt="0"/>
      <dgm:spPr/>
    </dgm:pt>
    <dgm:pt modelId="{CDAF3090-0AA6-4C76-8327-172A68CFEBC3}" type="pres">
      <dgm:prSet presAssocID="{7E591F9C-EB41-459C-A0EE-BE23D037224D}" presName="parTx" presStyleLbl="revTx" presStyleIdx="0" presStyleCnt="4">
        <dgm:presLayoutVars>
          <dgm:chMax val="1"/>
          <dgm:bulletEnabled val="1"/>
        </dgm:presLayoutVars>
      </dgm:prSet>
      <dgm:spPr/>
    </dgm:pt>
    <dgm:pt modelId="{2945E9E8-A82A-431A-9458-0FA2C1A7C94A}" type="pres">
      <dgm:prSet presAssocID="{7E591F9C-EB41-459C-A0EE-BE23D037224D}" presName="bracket" presStyleLbl="parChTrans1D1" presStyleIdx="0" presStyleCnt="4"/>
      <dgm:spPr>
        <a:ln>
          <a:solidFill>
            <a:srgbClr val="009AD0"/>
          </a:solidFill>
        </a:ln>
      </dgm:spPr>
    </dgm:pt>
    <dgm:pt modelId="{486233F8-95AA-4BB9-B529-55763DC5EC97}" type="pres">
      <dgm:prSet presAssocID="{7E591F9C-EB41-459C-A0EE-BE23D037224D}" presName="spH" presStyleCnt="0"/>
      <dgm:spPr/>
    </dgm:pt>
    <dgm:pt modelId="{A78AE057-FDFB-405E-9D57-8F91A67EBB59}" type="pres">
      <dgm:prSet presAssocID="{7E591F9C-EB41-459C-A0EE-BE23D037224D}" presName="desTx" presStyleLbl="node1" presStyleIdx="0" presStyleCnt="4" custScaleY="114885">
        <dgm:presLayoutVars>
          <dgm:bulletEnabled val="1"/>
        </dgm:presLayoutVars>
      </dgm:prSet>
      <dgm:spPr/>
    </dgm:pt>
    <dgm:pt modelId="{79291B26-D5F9-45C5-A429-97648C62CADA}" type="pres">
      <dgm:prSet presAssocID="{C5EE95A5-CF6B-4050-8D62-160807EBDE35}" presName="spV" presStyleCnt="0"/>
      <dgm:spPr/>
    </dgm:pt>
    <dgm:pt modelId="{652B2944-9D95-4350-8BF4-50E5A0DADE84}" type="pres">
      <dgm:prSet presAssocID="{C5F972B5-2E9C-450C-A4A2-B06493234D34}" presName="linNode" presStyleCnt="0"/>
      <dgm:spPr/>
    </dgm:pt>
    <dgm:pt modelId="{06BF5607-9840-45C3-AD43-33099A9F6972}" type="pres">
      <dgm:prSet presAssocID="{C5F972B5-2E9C-450C-A4A2-B06493234D34}" presName="parTx" presStyleLbl="revTx" presStyleIdx="1" presStyleCnt="4">
        <dgm:presLayoutVars>
          <dgm:chMax val="1"/>
          <dgm:bulletEnabled val="1"/>
        </dgm:presLayoutVars>
      </dgm:prSet>
      <dgm:spPr/>
    </dgm:pt>
    <dgm:pt modelId="{08015475-7F1B-485B-B322-80EA6AA710AC}" type="pres">
      <dgm:prSet presAssocID="{C5F972B5-2E9C-450C-A4A2-B06493234D34}" presName="bracket" presStyleLbl="parChTrans1D1" presStyleIdx="1" presStyleCnt="4"/>
      <dgm:spPr>
        <a:ln>
          <a:solidFill>
            <a:srgbClr val="009AD0"/>
          </a:solidFill>
        </a:ln>
      </dgm:spPr>
    </dgm:pt>
    <dgm:pt modelId="{F7F66474-3BD7-4DCE-8453-105A4E8B57B9}" type="pres">
      <dgm:prSet presAssocID="{C5F972B5-2E9C-450C-A4A2-B06493234D34}" presName="spH" presStyleCnt="0"/>
      <dgm:spPr/>
    </dgm:pt>
    <dgm:pt modelId="{FE07A91A-A2F4-4878-8133-59032D837DB9}" type="pres">
      <dgm:prSet presAssocID="{C5F972B5-2E9C-450C-A4A2-B06493234D34}" presName="desTx" presStyleLbl="node1" presStyleIdx="1" presStyleCnt="4">
        <dgm:presLayoutVars>
          <dgm:bulletEnabled val="1"/>
        </dgm:presLayoutVars>
      </dgm:prSet>
      <dgm:spPr>
        <a:xfrm>
          <a:off x="3587824" y="853118"/>
          <a:ext cx="7624126" cy="1331065"/>
        </a:xfrm>
        <a:prstGeom prst="rect">
          <a:avLst/>
        </a:prstGeom>
      </dgm:spPr>
    </dgm:pt>
    <dgm:pt modelId="{1EBC8483-25D6-4C65-8A94-2730E610028D}" type="pres">
      <dgm:prSet presAssocID="{9586463B-C010-4799-ABB5-F514FAFCBF94}" presName="spV" presStyleCnt="0"/>
      <dgm:spPr/>
    </dgm:pt>
    <dgm:pt modelId="{9CB854D5-7E3D-440C-BD87-ECB815820C20}" type="pres">
      <dgm:prSet presAssocID="{F34E6085-936F-4AB8-8BCC-FCDCF49CFB63}" presName="linNode" presStyleCnt="0"/>
      <dgm:spPr/>
    </dgm:pt>
    <dgm:pt modelId="{5DC12290-87E1-462F-8DDB-16A60B260373}" type="pres">
      <dgm:prSet presAssocID="{F34E6085-936F-4AB8-8BCC-FCDCF49CFB63}" presName="parTx" presStyleLbl="revTx" presStyleIdx="2" presStyleCnt="4">
        <dgm:presLayoutVars>
          <dgm:chMax val="1"/>
          <dgm:bulletEnabled val="1"/>
        </dgm:presLayoutVars>
      </dgm:prSet>
      <dgm:spPr/>
    </dgm:pt>
    <dgm:pt modelId="{2148A3BC-76FB-4506-B7B1-A96DFD9B90CA}" type="pres">
      <dgm:prSet presAssocID="{F34E6085-936F-4AB8-8BCC-FCDCF49CFB63}" presName="bracket" presStyleLbl="parChTrans1D1" presStyleIdx="2" presStyleCnt="4"/>
      <dgm:spPr>
        <a:ln>
          <a:solidFill>
            <a:srgbClr val="009AD0"/>
          </a:solidFill>
        </a:ln>
      </dgm:spPr>
    </dgm:pt>
    <dgm:pt modelId="{A0DF4272-7D0F-493B-949B-6A71A2E63DEC}" type="pres">
      <dgm:prSet presAssocID="{F34E6085-936F-4AB8-8BCC-FCDCF49CFB63}" presName="spH" presStyleCnt="0"/>
      <dgm:spPr/>
    </dgm:pt>
    <dgm:pt modelId="{8C2A597C-6457-49D8-99E7-8D3A34834920}" type="pres">
      <dgm:prSet presAssocID="{F34E6085-936F-4AB8-8BCC-FCDCF49CFB63}" presName="desTx" presStyleLbl="node1" presStyleIdx="2" presStyleCnt="4">
        <dgm:presLayoutVars>
          <dgm:bulletEnabled val="1"/>
        </dgm:presLayoutVars>
      </dgm:prSet>
      <dgm:spPr/>
    </dgm:pt>
    <dgm:pt modelId="{39AFA691-C363-41CC-B6FF-56722593D1C1}" type="pres">
      <dgm:prSet presAssocID="{C8581125-504F-4729-8165-C2344E062AF2}" presName="spV" presStyleCnt="0"/>
      <dgm:spPr/>
    </dgm:pt>
    <dgm:pt modelId="{EB2E7948-9D92-4EAC-BE21-E845B585762F}" type="pres">
      <dgm:prSet presAssocID="{3B4BB4C8-0704-4F6A-B5BB-F64245B23191}" presName="linNode" presStyleCnt="0"/>
      <dgm:spPr/>
    </dgm:pt>
    <dgm:pt modelId="{E8AE7FED-7A28-427F-BC5F-1B605DE758AE}" type="pres">
      <dgm:prSet presAssocID="{3B4BB4C8-0704-4F6A-B5BB-F64245B23191}" presName="parTx" presStyleLbl="revTx" presStyleIdx="3" presStyleCnt="4">
        <dgm:presLayoutVars>
          <dgm:chMax val="1"/>
          <dgm:bulletEnabled val="1"/>
        </dgm:presLayoutVars>
      </dgm:prSet>
      <dgm:spPr/>
    </dgm:pt>
    <dgm:pt modelId="{9A4D5F41-23B4-48CC-8181-B8A9ED4E0514}" type="pres">
      <dgm:prSet presAssocID="{3B4BB4C8-0704-4F6A-B5BB-F64245B23191}" presName="bracket" presStyleLbl="parChTrans1D1" presStyleIdx="3" presStyleCnt="4"/>
      <dgm:spPr>
        <a:ln>
          <a:solidFill>
            <a:srgbClr val="009AD0"/>
          </a:solidFill>
        </a:ln>
      </dgm:spPr>
    </dgm:pt>
    <dgm:pt modelId="{E6B716FA-8178-4922-9221-88DC4308106D}" type="pres">
      <dgm:prSet presAssocID="{3B4BB4C8-0704-4F6A-B5BB-F64245B23191}" presName="spH" presStyleCnt="0"/>
      <dgm:spPr/>
    </dgm:pt>
    <dgm:pt modelId="{88978B95-0422-4A0E-A8BE-99393021DC66}" type="pres">
      <dgm:prSet presAssocID="{3B4BB4C8-0704-4F6A-B5BB-F64245B23191}" presName="desTx" presStyleLbl="node1" presStyleIdx="3" presStyleCnt="4">
        <dgm:presLayoutVars>
          <dgm:bulletEnabled val="1"/>
        </dgm:presLayoutVars>
      </dgm:prSet>
      <dgm:spPr/>
    </dgm:pt>
  </dgm:ptLst>
  <dgm:cxnLst>
    <dgm:cxn modelId="{4AF6B201-89FA-41D6-800D-47EF3CDC047C}" srcId="{7E591F9C-EB41-459C-A0EE-BE23D037224D}" destId="{FA5F652E-9726-41A7-A0DF-FA55606BAC4F}" srcOrd="1" destOrd="0" parTransId="{A434B445-3755-43AC-AC1B-03A80D7D28DB}" sibTransId="{959349B3-163E-4354-9D23-059DF17B64EE}"/>
    <dgm:cxn modelId="{C52C3B03-C9AC-4398-91D5-C525B484CEFA}" type="presOf" srcId="{C5F972B5-2E9C-450C-A4A2-B06493234D34}" destId="{06BF5607-9840-45C3-AD43-33099A9F6972}" srcOrd="0" destOrd="0" presId="urn:diagrams.loki3.com/BracketList"/>
    <dgm:cxn modelId="{DFA33004-15A6-4380-BBEA-99F33DD85338}" srcId="{78738214-4052-4ADC-9DDD-2FC3C0D2BDDD}" destId="{F34E6085-936F-4AB8-8BCC-FCDCF49CFB63}" srcOrd="2" destOrd="0" parTransId="{BD72E40E-4EF4-40CD-9CB5-D0F08539E02B}" sibTransId="{C8581125-504F-4729-8165-C2344E062AF2}"/>
    <dgm:cxn modelId="{1E683A0D-E988-42C7-BAFA-F4B49D90148A}" srcId="{78738214-4052-4ADC-9DDD-2FC3C0D2BDDD}" destId="{7E591F9C-EB41-459C-A0EE-BE23D037224D}" srcOrd="0" destOrd="0" parTransId="{55A06D8D-AA94-459E-8538-E7ADF03EBA9E}" sibTransId="{C5EE95A5-CF6B-4050-8D62-160807EBDE35}"/>
    <dgm:cxn modelId="{93140517-77DC-4671-BA11-FC155EC2347D}" type="presOf" srcId="{0C01EB8F-663B-4F88-8EA0-99430DE9C126}" destId="{8C2A597C-6457-49D8-99E7-8D3A34834920}" srcOrd="0" destOrd="1" presId="urn:diagrams.loki3.com/BracketList"/>
    <dgm:cxn modelId="{22F9D119-26E8-4B5B-82CA-75C5CE53642E}" srcId="{7E591F9C-EB41-459C-A0EE-BE23D037224D}" destId="{5452FABE-07F0-441B-B060-95BAE109DB42}" srcOrd="0" destOrd="0" parTransId="{4D9F16EF-E56F-4714-9C1A-6DFA668545B5}" sibTransId="{E3D54683-A2D0-4D95-8920-6B6FBECD7398}"/>
    <dgm:cxn modelId="{9C33011C-AB5E-442C-90E9-4E72A14DA4D1}" type="presOf" srcId="{5452FABE-07F0-441B-B060-95BAE109DB42}" destId="{A78AE057-FDFB-405E-9D57-8F91A67EBB59}" srcOrd="0" destOrd="0" presId="urn:diagrams.loki3.com/BracketList"/>
    <dgm:cxn modelId="{6DA47326-7076-46C5-B240-09F63D1D4707}" type="presOf" srcId="{78738214-4052-4ADC-9DDD-2FC3C0D2BDDD}" destId="{8B5E9973-0D42-4D7B-848E-BC164300F3D2}" srcOrd="0" destOrd="0" presId="urn:diagrams.loki3.com/BracketList"/>
    <dgm:cxn modelId="{AB15FC28-0E67-49C5-9F25-AD1A8A81BA1B}" type="presOf" srcId="{F34E6085-936F-4AB8-8BCC-FCDCF49CFB63}" destId="{5DC12290-87E1-462F-8DDB-16A60B260373}" srcOrd="0" destOrd="0" presId="urn:diagrams.loki3.com/BracketList"/>
    <dgm:cxn modelId="{6AE18B3E-6041-480F-87E7-E3E413EE9123}" srcId="{C5F972B5-2E9C-450C-A4A2-B06493234D34}" destId="{F430C92B-033C-4BB9-AC43-A397FF1BBE1B}" srcOrd="2" destOrd="0" parTransId="{74993378-4CD3-4847-955C-B360B08B5D7F}" sibTransId="{77540FA8-1D9C-40EA-B69F-0D4ED4F14634}"/>
    <dgm:cxn modelId="{FC31F140-50AA-4525-9E51-A9494BADF2E2}" type="presOf" srcId="{F430C92B-033C-4BB9-AC43-A397FF1BBE1B}" destId="{FE07A91A-A2F4-4878-8133-59032D837DB9}" srcOrd="0" destOrd="2" presId="urn:diagrams.loki3.com/BracketList"/>
    <dgm:cxn modelId="{A755845F-410E-4848-800C-FBEE42134013}" srcId="{3B4BB4C8-0704-4F6A-B5BB-F64245B23191}" destId="{C73B90B8-754D-478D-A8F0-6D87DB63E779}" srcOrd="0" destOrd="0" parTransId="{867CD7FC-99D9-45D5-932A-D87EC2EE4DF4}" sibTransId="{8ACF4967-DD3E-4744-BDD2-25F426D1C5D5}"/>
    <dgm:cxn modelId="{479E9C46-4AF3-4FC5-A586-B187019B4F72}" type="presOf" srcId="{FA5F652E-9726-41A7-A0DF-FA55606BAC4F}" destId="{A78AE057-FDFB-405E-9D57-8F91A67EBB59}" srcOrd="0" destOrd="1" presId="urn:diagrams.loki3.com/BracketList"/>
    <dgm:cxn modelId="{9355A066-9D86-4C87-A837-38748783CA9A}" type="presOf" srcId="{3B4BB4C8-0704-4F6A-B5BB-F64245B23191}" destId="{E8AE7FED-7A28-427F-BC5F-1B605DE758AE}" srcOrd="0" destOrd="0" presId="urn:diagrams.loki3.com/BracketList"/>
    <dgm:cxn modelId="{604DBE67-35E4-4F87-BF14-78FB46B028EE}" srcId="{78738214-4052-4ADC-9DDD-2FC3C0D2BDDD}" destId="{3B4BB4C8-0704-4F6A-B5BB-F64245B23191}" srcOrd="3" destOrd="0" parTransId="{0AF97B7F-D5F0-473F-97D5-BE525B64C20A}" sibTransId="{6FC63278-FD62-492E-A331-AE300C62E122}"/>
    <dgm:cxn modelId="{22530969-6C51-437E-B5BC-FBFE7A059E0F}" srcId="{F34E6085-936F-4AB8-8BCC-FCDCF49CFB63}" destId="{0C01EB8F-663B-4F88-8EA0-99430DE9C126}" srcOrd="1" destOrd="0" parTransId="{207543C9-F740-4C75-8893-6DA3252AEA55}" sibTransId="{09422072-3949-4C9C-83FE-9504A05DCA86}"/>
    <dgm:cxn modelId="{3A293B6C-2897-4314-9560-8171B581226D}" type="presOf" srcId="{A32C96C0-6CE2-4DC7-80EE-85D5B2DFB171}" destId="{8C2A597C-6457-49D8-99E7-8D3A34834920}" srcOrd="0" destOrd="2" presId="urn:diagrams.loki3.com/BracketList"/>
    <dgm:cxn modelId="{6AB1BA6C-7EE8-423C-AD7F-78343D5F7FC7}" type="presOf" srcId="{2455BE96-F684-49E3-ACB4-DB980A633294}" destId="{88978B95-0422-4A0E-A8BE-99393021DC66}" srcOrd="0" destOrd="1" presId="urn:diagrams.loki3.com/BracketList"/>
    <dgm:cxn modelId="{5872EA4C-1D10-441A-8515-AE344A9E10C2}" type="presOf" srcId="{497645C4-8D7B-4422-A73D-790547C3FF38}" destId="{FE07A91A-A2F4-4878-8133-59032D837DB9}" srcOrd="0" destOrd="1" presId="urn:diagrams.loki3.com/BracketList"/>
    <dgm:cxn modelId="{496BDA53-BF05-49FE-AF75-9DC7B18421CA}" srcId="{7E591F9C-EB41-459C-A0EE-BE23D037224D}" destId="{FB3FFA56-017F-4F1F-8EAF-AF2D6F495DFE}" srcOrd="2" destOrd="0" parTransId="{179A77B5-0243-427F-B6DA-FA77FAC3D3ED}" sibTransId="{3CE24EF5-DACF-4C0E-975E-59CE5650B29C}"/>
    <dgm:cxn modelId="{9EE2CD56-3DD6-45B3-8D36-3679B866AF26}" type="presOf" srcId="{603FBD40-8C48-4BA1-B8D0-CE3D46554A5E}" destId="{A78AE057-FDFB-405E-9D57-8F91A67EBB59}" srcOrd="0" destOrd="3" presId="urn:diagrams.loki3.com/BracketList"/>
    <dgm:cxn modelId="{0897D358-A95B-4048-8B22-463D02712898}" srcId="{F34E6085-936F-4AB8-8BCC-FCDCF49CFB63}" destId="{A32C96C0-6CE2-4DC7-80EE-85D5B2DFB171}" srcOrd="2" destOrd="0" parTransId="{B7343C13-97EF-437D-9443-6E88DDC31C4D}" sibTransId="{B6C5B77D-1657-4D06-98E3-B6507B1A554A}"/>
    <dgm:cxn modelId="{83DD2084-9D3F-4B21-8174-D197748CCAA2}" type="presOf" srcId="{6435D711-A844-4C67-9E75-88CE4F4517A3}" destId="{FE07A91A-A2F4-4878-8133-59032D837DB9}" srcOrd="0" destOrd="0" presId="urn:diagrams.loki3.com/BracketList"/>
    <dgm:cxn modelId="{697D9085-ECE3-479E-A551-54190EB7B95E}" type="presOf" srcId="{FB3FFA56-017F-4F1F-8EAF-AF2D6F495DFE}" destId="{A78AE057-FDFB-405E-9D57-8F91A67EBB59}" srcOrd="0" destOrd="2" presId="urn:diagrams.loki3.com/BracketList"/>
    <dgm:cxn modelId="{39933894-73E3-4483-B9B8-1476B3F3F523}" srcId="{78738214-4052-4ADC-9DDD-2FC3C0D2BDDD}" destId="{C5F972B5-2E9C-450C-A4A2-B06493234D34}" srcOrd="1" destOrd="0" parTransId="{5E7D7FA3-4AEE-4AB9-BD2A-F64FAF39859F}" sibTransId="{9586463B-C010-4799-ABB5-F514FAFCBF94}"/>
    <dgm:cxn modelId="{28CC8296-E96E-449D-8331-04B9E4196649}" srcId="{C5F972B5-2E9C-450C-A4A2-B06493234D34}" destId="{9438B442-7FBB-413C-AB1F-A995E0F5CDD5}" srcOrd="3" destOrd="0" parTransId="{FF91129B-9EAA-4BDB-8017-112551342E04}" sibTransId="{85EBADE2-DCC3-4F29-8934-C09A1A2B61CF}"/>
    <dgm:cxn modelId="{1E6D0F9E-91B3-46B9-980D-F36FABA14162}" type="presOf" srcId="{9438B442-7FBB-413C-AB1F-A995E0F5CDD5}" destId="{FE07A91A-A2F4-4878-8133-59032D837DB9}" srcOrd="0" destOrd="3" presId="urn:diagrams.loki3.com/BracketList"/>
    <dgm:cxn modelId="{3F0D60AB-D7C9-4A5B-87E9-E8A22334F318}" srcId="{7E591F9C-EB41-459C-A0EE-BE23D037224D}" destId="{603FBD40-8C48-4BA1-B8D0-CE3D46554A5E}" srcOrd="3" destOrd="0" parTransId="{0C2C0C27-7D82-4383-939C-AD24E15F9B09}" sibTransId="{C997E24D-42D8-4C52-B5C0-96A6AB178311}"/>
    <dgm:cxn modelId="{1C13C9AD-13C0-48E6-97E9-3B93522006CF}" srcId="{C5F972B5-2E9C-450C-A4A2-B06493234D34}" destId="{497645C4-8D7B-4422-A73D-790547C3FF38}" srcOrd="1" destOrd="0" parTransId="{FB2F28E2-72DE-4BD4-A45A-680AA1018E46}" sibTransId="{2DE92E28-F36F-4CBF-BD61-528208008903}"/>
    <dgm:cxn modelId="{29DD81BA-B916-4A23-B66B-273E0E6F2756}" srcId="{3B4BB4C8-0704-4F6A-B5BB-F64245B23191}" destId="{2455BE96-F684-49E3-ACB4-DB980A633294}" srcOrd="1" destOrd="0" parTransId="{143DAE61-3FCE-4995-860A-413A5294EDE7}" sibTransId="{D3B837F0-F627-4020-B3E2-467853DAA286}"/>
    <dgm:cxn modelId="{005331D5-3B85-4AE3-8C18-752244C0CE13}" type="presOf" srcId="{C73B90B8-754D-478D-A8F0-6D87DB63E779}" destId="{88978B95-0422-4A0E-A8BE-99393021DC66}" srcOrd="0" destOrd="0" presId="urn:diagrams.loki3.com/BracketList"/>
    <dgm:cxn modelId="{3177FFD5-125A-434C-B15D-989908348210}" srcId="{C5F972B5-2E9C-450C-A4A2-B06493234D34}" destId="{6435D711-A844-4C67-9E75-88CE4F4517A3}" srcOrd="0" destOrd="0" parTransId="{AAC0F6CF-131F-4D19-8747-6003775ADEC9}" sibTransId="{9E8438C8-E50F-4A2B-8ADA-D3998C0AFC3C}"/>
    <dgm:cxn modelId="{A32693EC-C453-48D8-8F3E-10B927276D3C}" type="presOf" srcId="{7E591F9C-EB41-459C-A0EE-BE23D037224D}" destId="{CDAF3090-0AA6-4C76-8327-172A68CFEBC3}" srcOrd="0" destOrd="0" presId="urn:diagrams.loki3.com/BracketList"/>
    <dgm:cxn modelId="{229CF5FA-1067-4EF4-BFB3-C5BF65DD43BA}" type="presOf" srcId="{CDF653EC-D66E-4E70-AB28-A32BF4A1D0B3}" destId="{8C2A597C-6457-49D8-99E7-8D3A34834920}" srcOrd="0" destOrd="0" presId="urn:diagrams.loki3.com/BracketList"/>
    <dgm:cxn modelId="{A86441FB-23AD-4372-8B4C-ADE88ADF1731}" srcId="{F34E6085-936F-4AB8-8BCC-FCDCF49CFB63}" destId="{CDF653EC-D66E-4E70-AB28-A32BF4A1D0B3}" srcOrd="0" destOrd="0" parTransId="{E5B395F7-6755-49C8-8748-2C17A12086B1}" sibTransId="{43E34560-8EAF-48EA-AC3A-A4336CD520A7}"/>
    <dgm:cxn modelId="{5C27D633-B3C7-4092-8B6C-A402DA3A1505}" type="presParOf" srcId="{8B5E9973-0D42-4D7B-848E-BC164300F3D2}" destId="{23461F3B-BF3F-4BE6-9020-F00B267F72AD}" srcOrd="0" destOrd="0" presId="urn:diagrams.loki3.com/BracketList"/>
    <dgm:cxn modelId="{98B45A82-805B-48EF-AC0A-43D5072D1D4F}" type="presParOf" srcId="{23461F3B-BF3F-4BE6-9020-F00B267F72AD}" destId="{CDAF3090-0AA6-4C76-8327-172A68CFEBC3}" srcOrd="0" destOrd="0" presId="urn:diagrams.loki3.com/BracketList"/>
    <dgm:cxn modelId="{905CFC7B-E079-45AA-BD71-CB8798586C3E}" type="presParOf" srcId="{23461F3B-BF3F-4BE6-9020-F00B267F72AD}" destId="{2945E9E8-A82A-431A-9458-0FA2C1A7C94A}" srcOrd="1" destOrd="0" presId="urn:diagrams.loki3.com/BracketList"/>
    <dgm:cxn modelId="{84A4A43F-E1F5-4176-B98F-77E753BA66F6}" type="presParOf" srcId="{23461F3B-BF3F-4BE6-9020-F00B267F72AD}" destId="{486233F8-95AA-4BB9-B529-55763DC5EC97}" srcOrd="2" destOrd="0" presId="urn:diagrams.loki3.com/BracketList"/>
    <dgm:cxn modelId="{1B3868E7-4735-49FD-B8AD-417359A55A24}" type="presParOf" srcId="{23461F3B-BF3F-4BE6-9020-F00B267F72AD}" destId="{A78AE057-FDFB-405E-9D57-8F91A67EBB59}" srcOrd="3" destOrd="0" presId="urn:diagrams.loki3.com/BracketList"/>
    <dgm:cxn modelId="{3845A7B2-F556-483B-96E6-4F0C47419280}" type="presParOf" srcId="{8B5E9973-0D42-4D7B-848E-BC164300F3D2}" destId="{79291B26-D5F9-45C5-A429-97648C62CADA}" srcOrd="1" destOrd="0" presId="urn:diagrams.loki3.com/BracketList"/>
    <dgm:cxn modelId="{56EE5E1A-5B81-4B38-85D0-CDDEAAEA340D}" type="presParOf" srcId="{8B5E9973-0D42-4D7B-848E-BC164300F3D2}" destId="{652B2944-9D95-4350-8BF4-50E5A0DADE84}" srcOrd="2" destOrd="0" presId="urn:diagrams.loki3.com/BracketList"/>
    <dgm:cxn modelId="{A4CA636E-41E8-4CE6-B387-E4344B67ED83}" type="presParOf" srcId="{652B2944-9D95-4350-8BF4-50E5A0DADE84}" destId="{06BF5607-9840-45C3-AD43-33099A9F6972}" srcOrd="0" destOrd="0" presId="urn:diagrams.loki3.com/BracketList"/>
    <dgm:cxn modelId="{E0D9223B-63A9-43CC-B820-A4A38CC6A29A}" type="presParOf" srcId="{652B2944-9D95-4350-8BF4-50E5A0DADE84}" destId="{08015475-7F1B-485B-B322-80EA6AA710AC}" srcOrd="1" destOrd="0" presId="urn:diagrams.loki3.com/BracketList"/>
    <dgm:cxn modelId="{3526DC69-88B1-4907-B89D-8A70C3718721}" type="presParOf" srcId="{652B2944-9D95-4350-8BF4-50E5A0DADE84}" destId="{F7F66474-3BD7-4DCE-8453-105A4E8B57B9}" srcOrd="2" destOrd="0" presId="urn:diagrams.loki3.com/BracketList"/>
    <dgm:cxn modelId="{0234A708-A738-4B78-B387-1323A8B9180C}" type="presParOf" srcId="{652B2944-9D95-4350-8BF4-50E5A0DADE84}" destId="{FE07A91A-A2F4-4878-8133-59032D837DB9}" srcOrd="3" destOrd="0" presId="urn:diagrams.loki3.com/BracketList"/>
    <dgm:cxn modelId="{DAC45E23-3A5A-4FD7-AA68-193FB31AA01E}" type="presParOf" srcId="{8B5E9973-0D42-4D7B-848E-BC164300F3D2}" destId="{1EBC8483-25D6-4C65-8A94-2730E610028D}" srcOrd="3" destOrd="0" presId="urn:diagrams.loki3.com/BracketList"/>
    <dgm:cxn modelId="{C61FDA6F-B047-4FCE-BF81-45228299003E}" type="presParOf" srcId="{8B5E9973-0D42-4D7B-848E-BC164300F3D2}" destId="{9CB854D5-7E3D-440C-BD87-ECB815820C20}" srcOrd="4" destOrd="0" presId="urn:diagrams.loki3.com/BracketList"/>
    <dgm:cxn modelId="{1F9F29AD-34E2-4911-92BF-224C8E14E2AE}" type="presParOf" srcId="{9CB854D5-7E3D-440C-BD87-ECB815820C20}" destId="{5DC12290-87E1-462F-8DDB-16A60B260373}" srcOrd="0" destOrd="0" presId="urn:diagrams.loki3.com/BracketList"/>
    <dgm:cxn modelId="{2EA4192F-1E10-42FE-BE1E-FF569F9E8F0F}" type="presParOf" srcId="{9CB854D5-7E3D-440C-BD87-ECB815820C20}" destId="{2148A3BC-76FB-4506-B7B1-A96DFD9B90CA}" srcOrd="1" destOrd="0" presId="urn:diagrams.loki3.com/BracketList"/>
    <dgm:cxn modelId="{551C936F-4011-4919-B7B4-B6E28B3250E9}" type="presParOf" srcId="{9CB854D5-7E3D-440C-BD87-ECB815820C20}" destId="{A0DF4272-7D0F-493B-949B-6A71A2E63DEC}" srcOrd="2" destOrd="0" presId="urn:diagrams.loki3.com/BracketList"/>
    <dgm:cxn modelId="{54AE9B9F-8460-4E16-9B07-52C7CFC06627}" type="presParOf" srcId="{9CB854D5-7E3D-440C-BD87-ECB815820C20}" destId="{8C2A597C-6457-49D8-99E7-8D3A34834920}" srcOrd="3" destOrd="0" presId="urn:diagrams.loki3.com/BracketList"/>
    <dgm:cxn modelId="{1524759E-A161-4FFE-8BA3-EEA429B60722}" type="presParOf" srcId="{8B5E9973-0D42-4D7B-848E-BC164300F3D2}" destId="{39AFA691-C363-41CC-B6FF-56722593D1C1}" srcOrd="5" destOrd="0" presId="urn:diagrams.loki3.com/BracketList"/>
    <dgm:cxn modelId="{5EB68DF6-A608-4541-BC77-FE0C22FA173B}" type="presParOf" srcId="{8B5E9973-0D42-4D7B-848E-BC164300F3D2}" destId="{EB2E7948-9D92-4EAC-BE21-E845B585762F}" srcOrd="6" destOrd="0" presId="urn:diagrams.loki3.com/BracketList"/>
    <dgm:cxn modelId="{271C23B5-3DFC-4580-B721-8D40122F473F}" type="presParOf" srcId="{EB2E7948-9D92-4EAC-BE21-E845B585762F}" destId="{E8AE7FED-7A28-427F-BC5F-1B605DE758AE}" srcOrd="0" destOrd="0" presId="urn:diagrams.loki3.com/BracketList"/>
    <dgm:cxn modelId="{65FA2E1A-5231-496A-AA72-05EFB81558A9}" type="presParOf" srcId="{EB2E7948-9D92-4EAC-BE21-E845B585762F}" destId="{9A4D5F41-23B4-48CC-8181-B8A9ED4E0514}" srcOrd="1" destOrd="0" presId="urn:diagrams.loki3.com/BracketList"/>
    <dgm:cxn modelId="{A8776F73-1255-409A-AF6B-30EECE070694}" type="presParOf" srcId="{EB2E7948-9D92-4EAC-BE21-E845B585762F}" destId="{E6B716FA-8178-4922-9221-88DC4308106D}" srcOrd="2" destOrd="0" presId="urn:diagrams.loki3.com/BracketList"/>
    <dgm:cxn modelId="{B1BC4B0F-A8E8-4A72-ACC3-86DD2A6223DC}" type="presParOf" srcId="{EB2E7948-9D92-4EAC-BE21-E845B585762F}" destId="{88978B95-0422-4A0E-A8BE-99393021DC66}"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1D55E6-8B40-487E-87F0-636892B50949}"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524ED67C-37D9-4FDC-8FD0-C5BFAD938AA9}">
      <dgm:prSet/>
      <dgm:spPr/>
      <dgm:t>
        <a:bodyPr/>
        <a:lstStyle/>
        <a:p>
          <a:endParaRPr lang="en-US"/>
        </a:p>
      </dgm:t>
    </dgm:pt>
    <dgm:pt modelId="{D701C030-ED18-43D7-8E79-30B32A6334B2}" type="parTrans" cxnId="{BE5D1A9D-4D15-4FF1-A67B-7C2157890934}">
      <dgm:prSet/>
      <dgm:spPr/>
      <dgm:t>
        <a:bodyPr/>
        <a:lstStyle/>
        <a:p>
          <a:endParaRPr lang="en-US"/>
        </a:p>
      </dgm:t>
    </dgm:pt>
    <dgm:pt modelId="{6E7B3DF6-9F47-4A05-9738-180D0C23A212}" type="sibTrans" cxnId="{BE5D1A9D-4D15-4FF1-A67B-7C215789093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dgm:spPr>
      <dgm:t>
        <a:bodyPr/>
        <a:lstStyle/>
        <a:p>
          <a:endParaRPr lang="en-US"/>
        </a:p>
      </dgm:t>
    </dgm:pt>
    <dgm:pt modelId="{171FAFA9-7F16-480B-BA97-32381CAE6663}" type="pres">
      <dgm:prSet presAssocID="{801D55E6-8B40-487E-87F0-636892B50949}" presName="Name0" presStyleCnt="0">
        <dgm:presLayoutVars>
          <dgm:chMax val="7"/>
          <dgm:chPref val="7"/>
          <dgm:dir/>
        </dgm:presLayoutVars>
      </dgm:prSet>
      <dgm:spPr/>
    </dgm:pt>
    <dgm:pt modelId="{C90BB9FD-C5C0-4BCE-9FD0-A4316CF10A0D}" type="pres">
      <dgm:prSet presAssocID="{801D55E6-8B40-487E-87F0-636892B50949}" presName="Name1" presStyleCnt="0"/>
      <dgm:spPr/>
    </dgm:pt>
    <dgm:pt modelId="{F06C06CF-2169-40B1-A3F7-4EB80D623E11}" type="pres">
      <dgm:prSet presAssocID="{6E7B3DF6-9F47-4A05-9738-180D0C23A212}" presName="picture_1" presStyleCnt="0"/>
      <dgm:spPr/>
    </dgm:pt>
    <dgm:pt modelId="{ECD7F64B-FD39-4434-A363-C319C8DBEF15}" type="pres">
      <dgm:prSet presAssocID="{6E7B3DF6-9F47-4A05-9738-180D0C23A212}" presName="pictureRepeatNode" presStyleLbl="alignImgPlace1" presStyleIdx="0" presStyleCnt="1" custLinFactNeighborX="-18880" custLinFactNeighborY="511"/>
      <dgm:spPr/>
    </dgm:pt>
    <dgm:pt modelId="{51022D00-B904-4432-A98B-F3308D489BC5}" type="pres">
      <dgm:prSet presAssocID="{524ED67C-37D9-4FDC-8FD0-C5BFAD938AA9}" presName="text_1" presStyleLbl="node1" presStyleIdx="0" presStyleCnt="0">
        <dgm:presLayoutVars>
          <dgm:bulletEnabled val="1"/>
        </dgm:presLayoutVars>
      </dgm:prSet>
      <dgm:spPr/>
    </dgm:pt>
  </dgm:ptLst>
  <dgm:cxnLst>
    <dgm:cxn modelId="{5F6B0A6F-8DCA-425C-A9F5-2BA506968CB0}" type="presOf" srcId="{801D55E6-8B40-487E-87F0-636892B50949}" destId="{171FAFA9-7F16-480B-BA97-32381CAE6663}" srcOrd="0" destOrd="0" presId="urn:microsoft.com/office/officeart/2008/layout/CircularPictureCallout"/>
    <dgm:cxn modelId="{1D70A672-14C2-4147-A00C-98262AD17404}" type="presOf" srcId="{524ED67C-37D9-4FDC-8FD0-C5BFAD938AA9}" destId="{51022D00-B904-4432-A98B-F3308D489BC5}" srcOrd="0" destOrd="0" presId="urn:microsoft.com/office/officeart/2008/layout/CircularPictureCallout"/>
    <dgm:cxn modelId="{BE5D1A9D-4D15-4FF1-A67B-7C2157890934}" srcId="{801D55E6-8B40-487E-87F0-636892B50949}" destId="{524ED67C-37D9-4FDC-8FD0-C5BFAD938AA9}" srcOrd="0" destOrd="0" parTransId="{D701C030-ED18-43D7-8E79-30B32A6334B2}" sibTransId="{6E7B3DF6-9F47-4A05-9738-180D0C23A212}"/>
    <dgm:cxn modelId="{5FF176E3-7FCD-42F8-B703-E0967B6FB0D5}" type="presOf" srcId="{6E7B3DF6-9F47-4A05-9738-180D0C23A212}" destId="{ECD7F64B-FD39-4434-A363-C319C8DBEF15}" srcOrd="0" destOrd="0" presId="urn:microsoft.com/office/officeart/2008/layout/CircularPictureCallout"/>
    <dgm:cxn modelId="{C7FB6527-CC87-43EA-BCB8-CEF32B17E491}" type="presParOf" srcId="{171FAFA9-7F16-480B-BA97-32381CAE6663}" destId="{C90BB9FD-C5C0-4BCE-9FD0-A4316CF10A0D}" srcOrd="0" destOrd="0" presId="urn:microsoft.com/office/officeart/2008/layout/CircularPictureCallout"/>
    <dgm:cxn modelId="{7CB1579F-C9E2-4CA7-BAC8-7F8E36693355}" type="presParOf" srcId="{C90BB9FD-C5C0-4BCE-9FD0-A4316CF10A0D}" destId="{F06C06CF-2169-40B1-A3F7-4EB80D623E11}" srcOrd="0" destOrd="0" presId="urn:microsoft.com/office/officeart/2008/layout/CircularPictureCallout"/>
    <dgm:cxn modelId="{5B5F0CE7-1BCD-4C8B-9187-6F82C991B4CE}" type="presParOf" srcId="{F06C06CF-2169-40B1-A3F7-4EB80D623E11}" destId="{ECD7F64B-FD39-4434-A363-C319C8DBEF15}" srcOrd="0" destOrd="0" presId="urn:microsoft.com/office/officeart/2008/layout/CircularPictureCallout"/>
    <dgm:cxn modelId="{803A9A55-2C36-44BF-8625-F5E2B3592CF4}" type="presParOf" srcId="{C90BB9FD-C5C0-4BCE-9FD0-A4316CF10A0D}" destId="{51022D00-B904-4432-A98B-F3308D489BC5}"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F3F87B-83AA-45E8-B7B9-9E5315731FD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EF2B48F2-1E99-46A3-8F1C-96BDB689C21D}" type="parTrans" cxnId="{3C2459A0-AF2A-4968-B82B-9F65902B2A95}">
      <dgm:prSet/>
      <dgm:spPr/>
      <dgm:t>
        <a:bodyPr/>
        <a:lstStyle/>
        <a:p>
          <a:endParaRPr lang="en-US"/>
        </a:p>
      </dgm:t>
    </dgm:pt>
    <dgm:pt modelId="{B7453F34-A0DD-4EC5-AF67-1F8FA48009D5}">
      <dgm:prSet custT="1"/>
      <dgm:spPr>
        <a:solidFill>
          <a:srgbClr val="7FFF7F">
            <a:alpha val="50000"/>
          </a:srgbClr>
        </a:solidFill>
        <a:ln w="12700" cap="flat" cmpd="sng" algn="ctr">
          <a:solidFill>
            <a:srgbClr val="00B050"/>
          </a:solidFill>
          <a:prstDash val="solid"/>
          <a:miter lim="800000"/>
        </a:ln>
      </dgm:spPr>
      <dgm:t>
        <a:bodyPr/>
        <a:lstStyle/>
        <a:p>
          <a:r>
            <a:rPr lang="en-US" sz="1600" b="0">
              <a:solidFill>
                <a:schemeClr val="tx1"/>
              </a:solidFill>
              <a:effectLst/>
            </a:rPr>
            <a:t>GPS-based automatic navigation for remove infected potato plants[6]</a:t>
          </a:r>
          <a:endParaRPr lang="en-US" sz="1600"/>
        </a:p>
      </dgm:t>
    </dgm:pt>
    <dgm:pt modelId="{B5D84069-B314-4EA9-9809-611316CB4C85}" type="parTrans" cxnId="{0CE0A20D-8846-4D41-A1C7-C22B076A6E4B}">
      <dgm:prSet/>
      <dgm:spPr/>
      <dgm:t>
        <a:bodyPr/>
        <a:lstStyle/>
        <a:p>
          <a:endParaRPr lang="en-US"/>
        </a:p>
      </dgm:t>
    </dgm:pt>
    <dgm:pt modelId="{838B2675-05D2-4ED7-A44B-9A1B87960C6C}">
      <dgm:prSet custT="1"/>
      <dgm:spPr>
        <a:solidFill>
          <a:schemeClr val="lt1">
            <a:alpha val="90000"/>
            <a:hueOff val="0"/>
            <a:satOff val="0"/>
            <a:lumOff val="0"/>
            <a:alphaOff val="0"/>
          </a:schemeClr>
        </a:solidFill>
        <a:ln w="12700" cap="flat" cmpd="sng" algn="ctr">
          <a:solidFill>
            <a:srgbClr val="00B050"/>
          </a:solidFill>
          <a:prstDash val="solid"/>
          <a:miter lim="800000"/>
        </a:ln>
      </dgm:spPr>
      <dgm:t>
        <a:bodyPr/>
        <a:lstStyle/>
        <a:p>
          <a:r>
            <a:rPr lang="en-US" sz="1600" kern="1200">
              <a:solidFill>
                <a:prstClr val="black">
                  <a:hueOff val="0"/>
                  <a:satOff val="0"/>
                  <a:lumOff val="0"/>
                  <a:alphaOff val="0"/>
                </a:prstClr>
              </a:solidFill>
              <a:latin typeface="Calibri"/>
              <a:ea typeface="Calibri" panose="020F0502020204030204"/>
              <a:cs typeface="Arial"/>
            </a:rPr>
            <a:t>For this robot, a GPS system is used. Obstacles such as tree canopy, can be a downside to automatic navigation[6].</a:t>
          </a:r>
        </a:p>
      </dgm:t>
    </dgm:pt>
    <dgm:pt modelId="{A3C756EA-A396-4C51-B5B4-87C9C3A6568F}" type="sibTrans" cxnId="{0CE0A20D-8846-4D41-A1C7-C22B076A6E4B}">
      <dgm:prSet/>
      <dgm:spPr/>
      <dgm:t>
        <a:bodyPr/>
        <a:lstStyle/>
        <a:p>
          <a:endParaRPr lang="en-US"/>
        </a:p>
      </dgm:t>
    </dgm:pt>
    <dgm:pt modelId="{59D90D36-21CA-42FA-9410-D5E5C6204F7F}" type="parTrans" cxnId="{943CFE42-7112-4AF8-83DD-D57CB76D79BC}">
      <dgm:prSet/>
      <dgm:spPr/>
      <dgm:t>
        <a:bodyPr/>
        <a:lstStyle/>
        <a:p>
          <a:endParaRPr lang="en-US"/>
        </a:p>
      </dgm:t>
    </dgm:pt>
    <dgm:pt modelId="{087C64FB-645B-48CF-84C2-1351CBB4295B}">
      <dgm:prSet custT="1"/>
      <dgm:spPr>
        <a:solidFill>
          <a:schemeClr val="lt1">
            <a:alpha val="90000"/>
            <a:hueOff val="0"/>
            <a:satOff val="0"/>
            <a:lumOff val="0"/>
            <a:alphaOff val="0"/>
          </a:schemeClr>
        </a:solidFill>
        <a:ln w="12700" cap="flat" cmpd="sng" algn="ctr">
          <a:solidFill>
            <a:srgbClr val="00B050"/>
          </a:solidFill>
          <a:prstDash val="solid"/>
          <a:miter lim="800000"/>
        </a:ln>
      </dgm:spPr>
      <dgm:t>
        <a:bodyPr/>
        <a:lstStyle/>
        <a:p>
          <a:r>
            <a:rPr lang="en-US" sz="1600" kern="1200">
              <a:solidFill>
                <a:prstClr val="black">
                  <a:hueOff val="0"/>
                  <a:satOff val="0"/>
                  <a:lumOff val="0"/>
                  <a:alphaOff val="0"/>
                </a:prstClr>
              </a:solidFill>
              <a:latin typeface="Calibri"/>
              <a:ea typeface="Calibri" panose="020F0502020204030204"/>
              <a:cs typeface="Arial"/>
            </a:rPr>
            <a:t>Atmosphere conditions can slow down the navigation process and increase errors</a:t>
          </a:r>
        </a:p>
      </dgm:t>
    </dgm:pt>
    <dgm:pt modelId="{433486E6-73DC-445A-B535-806CC08C7A8F}" type="sibTrans" cxnId="{943CFE42-7112-4AF8-83DD-D57CB76D79BC}">
      <dgm:prSet/>
      <dgm:spPr/>
      <dgm:t>
        <a:bodyPr/>
        <a:lstStyle/>
        <a:p>
          <a:endParaRPr lang="en-US"/>
        </a:p>
      </dgm:t>
    </dgm:pt>
    <dgm:pt modelId="{9E975360-BBA7-47F3-A045-62BFC6036B7B}" type="sibTrans" cxnId="{3C2459A0-AF2A-4968-B82B-9F65902B2A95}">
      <dgm:prSet/>
      <dgm:spPr/>
      <dgm:t>
        <a:bodyPr/>
        <a:lstStyle/>
        <a:p>
          <a:endParaRPr lang="en-US"/>
        </a:p>
      </dgm:t>
    </dgm:pt>
    <dgm:pt modelId="{234DCAAE-ADCD-4FD0-ACB0-BC13F3EB63CD}" type="parTrans" cxnId="{229A081D-B7E5-445F-ABFC-4D3B62E70D6E}">
      <dgm:prSet/>
      <dgm:spPr/>
      <dgm:t>
        <a:bodyPr/>
        <a:lstStyle/>
        <a:p>
          <a:endParaRPr lang="en-US"/>
        </a:p>
      </dgm:t>
    </dgm:pt>
    <dgm:pt modelId="{B7D5F53D-C135-4FA6-88EB-AF6CE2B23E87}">
      <dgm:prSet custT="1"/>
      <dgm:spPr>
        <a:solidFill>
          <a:srgbClr val="7FFF7F">
            <a:alpha val="50000"/>
          </a:srgbClr>
        </a:solidFill>
        <a:ln w="12700" cap="flat" cmpd="sng" algn="ctr">
          <a:solidFill>
            <a:srgbClr val="00B050"/>
          </a:solidFill>
          <a:prstDash val="solid"/>
          <a:miter lim="800000"/>
        </a:ln>
      </dgm:spPr>
      <dgm:t>
        <a:bodyPr/>
        <a:lstStyle/>
        <a:p>
          <a:r>
            <a:rPr lang="en-US" sz="1600" b="0">
              <a:solidFill>
                <a:schemeClr val="tx1"/>
              </a:solidFill>
              <a:effectLst/>
              <a:latin typeface="+mn-lt"/>
              <a:ea typeface="+mn-ea"/>
              <a:cs typeface="+mn-cs"/>
            </a:rPr>
            <a:t>GPS &amp; Laser method to detect the tree rows[7]</a:t>
          </a:r>
          <a:endParaRPr lang="en-US" sz="1600"/>
        </a:p>
      </dgm:t>
    </dgm:pt>
    <dgm:pt modelId="{EE2E7687-A483-44AC-BC54-B280F23B5D16}" type="parTrans" cxnId="{17F572B1-6D30-43E8-B78E-86162330A4AB}">
      <dgm:prSet/>
      <dgm:spPr/>
      <dgm:t>
        <a:bodyPr/>
        <a:lstStyle/>
        <a:p>
          <a:endParaRPr lang="en-US"/>
        </a:p>
      </dgm:t>
    </dgm:pt>
    <dgm:pt modelId="{36960FDA-060C-4DD5-B7B1-F5A218F6F041}">
      <dgm:prSet custT="1"/>
      <dgm:spPr>
        <a:solidFill>
          <a:schemeClr val="lt1">
            <a:alpha val="90000"/>
            <a:hueOff val="0"/>
            <a:satOff val="0"/>
            <a:lumOff val="0"/>
            <a:alphaOff val="0"/>
          </a:schemeClr>
        </a:solidFill>
        <a:ln w="12700" cap="flat" cmpd="sng" algn="ctr">
          <a:solidFill>
            <a:srgbClr val="00B050"/>
          </a:solidFill>
          <a:prstDash val="solid"/>
          <a:miter lim="800000"/>
        </a:ln>
      </dgm:spPr>
      <dgm:t>
        <a:bodyPr/>
        <a:lstStyle/>
        <a:p>
          <a:r>
            <a:rPr lang="en-US" sz="1600"/>
            <a:t>This robot detects the tree rows with the help of laser technology.</a:t>
          </a:r>
        </a:p>
      </dgm:t>
    </dgm:pt>
    <dgm:pt modelId="{3ECA8126-E82E-48A5-ABCF-ED2645E39532}" type="sibTrans" cxnId="{17F572B1-6D30-43E8-B78E-86162330A4AB}">
      <dgm:prSet/>
      <dgm:spPr/>
      <dgm:t>
        <a:bodyPr/>
        <a:lstStyle/>
        <a:p>
          <a:endParaRPr lang="en-US"/>
        </a:p>
      </dgm:t>
    </dgm:pt>
    <dgm:pt modelId="{1627F2F1-1F52-4738-8214-186B02BAC442}" type="sibTrans" cxnId="{229A081D-B7E5-445F-ABFC-4D3B62E70D6E}">
      <dgm:prSet/>
      <dgm:spPr/>
      <dgm:t>
        <a:bodyPr/>
        <a:lstStyle/>
        <a:p>
          <a:endParaRPr lang="en-US"/>
        </a:p>
      </dgm:t>
    </dgm:pt>
    <dgm:pt modelId="{0125EEA3-3EAB-47C1-9FD2-6511DB80ABF8}" type="parTrans" cxnId="{136ADEE7-445F-470C-830F-7D5F354BD7F8}">
      <dgm:prSet/>
      <dgm:spPr/>
      <dgm:t>
        <a:bodyPr/>
        <a:lstStyle/>
        <a:p>
          <a:endParaRPr lang="en-US"/>
        </a:p>
      </dgm:t>
    </dgm:pt>
    <dgm:pt modelId="{D87F9691-A316-42DB-8135-22D93A91A58F}">
      <dgm:prSet custT="1"/>
      <dgm:spPr>
        <a:solidFill>
          <a:srgbClr val="7FFF7F">
            <a:alpha val="50000"/>
          </a:srgbClr>
        </a:solidFill>
        <a:ln w="12700" cap="flat" cmpd="sng" algn="ctr">
          <a:solidFill>
            <a:srgbClr val="00B050"/>
          </a:solidFill>
          <a:prstDash val="solid"/>
          <a:miter lim="800000"/>
        </a:ln>
      </dgm:spPr>
      <dgm:t>
        <a:bodyPr/>
        <a:lstStyle/>
        <a:p>
          <a:r>
            <a:rPr lang="en-US" sz="1600" b="0">
              <a:solidFill>
                <a:schemeClr val="tx1"/>
              </a:solidFill>
              <a:effectLst/>
              <a:latin typeface="+mn-lt"/>
              <a:ea typeface="+mn-ea"/>
              <a:cs typeface="+mn-cs"/>
            </a:rPr>
            <a:t>Deployment of an automatic navigation system for an Outdoor Agriculture Vehicle[8]		</a:t>
          </a:r>
          <a:endParaRPr lang="en-US" sz="1600"/>
        </a:p>
      </dgm:t>
    </dgm:pt>
    <dgm:pt modelId="{3DCB60DE-B06B-4C12-92F1-A766B426E273}" type="parTrans" cxnId="{3BC308F7-CA0A-424C-8EAA-ED333BDC3C06}">
      <dgm:prSet/>
      <dgm:spPr/>
      <dgm:t>
        <a:bodyPr/>
        <a:lstStyle/>
        <a:p>
          <a:endParaRPr lang="en-US"/>
        </a:p>
      </dgm:t>
    </dgm:pt>
    <dgm:pt modelId="{942A2741-F75B-42C1-9A7C-20A69948A136}">
      <dgm:prSet custT="1"/>
      <dgm:spPr>
        <a:solidFill>
          <a:schemeClr val="lt1">
            <a:alpha val="90000"/>
            <a:hueOff val="0"/>
            <a:satOff val="0"/>
            <a:lumOff val="0"/>
            <a:alphaOff val="0"/>
          </a:schemeClr>
        </a:solidFill>
        <a:ln w="12700" cap="flat" cmpd="sng" algn="ctr">
          <a:solidFill>
            <a:srgbClr val="00B050"/>
          </a:solidFill>
          <a:prstDash val="solid"/>
          <a:miter lim="800000"/>
        </a:ln>
      </dgm:spPr>
      <dgm:t>
        <a:bodyPr/>
        <a:lstStyle/>
        <a:p>
          <a:r>
            <a:rPr lang="en-US" sz="1600"/>
            <a:t>Automatic navigation is developed using laser technology</a:t>
          </a:r>
        </a:p>
      </dgm:t>
    </dgm:pt>
    <dgm:pt modelId="{784E8403-AD15-4020-AD9E-6FAF596768FA}" type="sibTrans" cxnId="{3BC308F7-CA0A-424C-8EAA-ED333BDC3C06}">
      <dgm:prSet/>
      <dgm:spPr/>
      <dgm:t>
        <a:bodyPr/>
        <a:lstStyle/>
        <a:p>
          <a:endParaRPr lang="en-US"/>
        </a:p>
      </dgm:t>
    </dgm:pt>
    <dgm:pt modelId="{727BB6BA-1BB0-4783-8C02-DA8A12A83EC2}" type="parTrans" cxnId="{6EB448E1-B87A-427A-B7CC-DD0581160832}">
      <dgm:prSet/>
      <dgm:spPr/>
      <dgm:t>
        <a:bodyPr/>
        <a:lstStyle/>
        <a:p>
          <a:endParaRPr lang="en-US"/>
        </a:p>
      </dgm:t>
    </dgm:pt>
    <dgm:pt modelId="{451EDD4A-2F46-43BD-BF9A-6381DA4197A8}">
      <dgm:prSet custT="1"/>
      <dgm:spPr>
        <a:solidFill>
          <a:schemeClr val="lt1">
            <a:alpha val="90000"/>
            <a:hueOff val="0"/>
            <a:satOff val="0"/>
            <a:lumOff val="0"/>
            <a:alphaOff val="0"/>
          </a:schemeClr>
        </a:solidFill>
        <a:ln w="12700" cap="flat" cmpd="sng" algn="ctr">
          <a:solidFill>
            <a:srgbClr val="00B050"/>
          </a:solidFill>
          <a:prstDash val="solid"/>
          <a:miter lim="800000"/>
        </a:ln>
      </dgm:spPr>
      <dgm:t>
        <a:bodyPr/>
        <a:lstStyle/>
        <a:p>
          <a:r>
            <a:rPr lang="en-US" sz="1600"/>
            <a:t>Reflective tapes are used to  detect the end of the path.</a:t>
          </a:r>
        </a:p>
      </dgm:t>
    </dgm:pt>
    <dgm:pt modelId="{88B47A19-82E2-454C-A9FD-626D7CF5E510}" type="sibTrans" cxnId="{6EB448E1-B87A-427A-B7CC-DD0581160832}">
      <dgm:prSet/>
      <dgm:spPr/>
      <dgm:t>
        <a:bodyPr/>
        <a:lstStyle/>
        <a:p>
          <a:endParaRPr lang="en-US"/>
        </a:p>
      </dgm:t>
    </dgm:pt>
    <dgm:pt modelId="{2A958204-9B11-4C4F-8BBF-A2D85DCDDB3F}" type="sibTrans" cxnId="{136ADEE7-445F-470C-830F-7D5F354BD7F8}">
      <dgm:prSet/>
      <dgm:spPr/>
      <dgm:t>
        <a:bodyPr/>
        <a:lstStyle/>
        <a:p>
          <a:endParaRPr lang="en-US"/>
        </a:p>
      </dgm:t>
    </dgm:pt>
    <dgm:pt modelId="{C79574D2-B22D-4976-B70E-77EAC41223A3}" type="parTrans" cxnId="{E050DE99-628F-4703-9B8F-E6F522BFE022}">
      <dgm:prSet/>
      <dgm:spPr/>
      <dgm:t>
        <a:bodyPr/>
        <a:lstStyle/>
        <a:p>
          <a:endParaRPr lang="en-US"/>
        </a:p>
      </dgm:t>
    </dgm:pt>
    <dgm:pt modelId="{D857E5F1-FEC4-44A9-9E45-E3118931E19B}">
      <dgm:prSet custT="1"/>
      <dgm:spPr>
        <a:solidFill>
          <a:srgbClr val="7FFF7F">
            <a:alpha val="50000"/>
          </a:srgbClr>
        </a:solidFill>
        <a:ln w="12700" cap="flat" cmpd="sng" algn="ctr">
          <a:solidFill>
            <a:srgbClr val="00B050"/>
          </a:solidFill>
          <a:prstDash val="solid"/>
          <a:miter lim="800000"/>
        </a:ln>
      </dgm:spPr>
      <dgm:t>
        <a:bodyPr/>
        <a:lstStyle/>
        <a:p>
          <a:r>
            <a:rPr lang="en-US" sz="1600" b="0">
              <a:solidFill>
                <a:schemeClr val="tx1"/>
              </a:solidFill>
              <a:effectLst/>
              <a:latin typeface="+mn-lt"/>
              <a:ea typeface="+mn-ea"/>
              <a:cs typeface="+mn-cs"/>
            </a:rPr>
            <a:t>Auto Recognition of Navigation Path for Harvest Robot Based on Machine Vision[11]</a:t>
          </a:r>
          <a:endParaRPr lang="en-US" sz="1600"/>
        </a:p>
      </dgm:t>
    </dgm:pt>
    <dgm:pt modelId="{7B5FC341-1ED4-422A-A030-8D28E512EB52}" type="parTrans" cxnId="{005FEFF9-1FA9-4929-A26C-3636413AF45C}">
      <dgm:prSet/>
      <dgm:spPr/>
      <dgm:t>
        <a:bodyPr/>
        <a:lstStyle/>
        <a:p>
          <a:endParaRPr lang="en-US"/>
        </a:p>
      </dgm:t>
    </dgm:pt>
    <dgm:pt modelId="{31C88B80-70AE-46E3-98CD-98A3B5524941}">
      <dgm:prSet custT="1"/>
      <dgm:spPr>
        <a:solidFill>
          <a:schemeClr val="lt1">
            <a:alpha val="90000"/>
            <a:hueOff val="0"/>
            <a:satOff val="0"/>
            <a:lumOff val="0"/>
            <a:alphaOff val="0"/>
          </a:schemeClr>
        </a:solidFill>
        <a:ln w="12700" cap="flat" cmpd="sng" algn="ctr">
          <a:solidFill>
            <a:srgbClr val="00B050"/>
          </a:solidFill>
          <a:prstDash val="solid"/>
          <a:miter lim="800000"/>
        </a:ln>
      </dgm:spPr>
      <dgm:t>
        <a:bodyPr/>
        <a:lstStyle/>
        <a:p>
          <a:r>
            <a:rPr lang="en-US" sz="1600"/>
            <a:t>Machine learning model has developed by scanning the tree trunks[10].</a:t>
          </a:r>
        </a:p>
      </dgm:t>
    </dgm:pt>
    <dgm:pt modelId="{A4368FE8-90BB-4153-8431-322BADEA9E1D}" type="sibTrans" cxnId="{005FEFF9-1FA9-4929-A26C-3636413AF45C}">
      <dgm:prSet/>
      <dgm:spPr/>
      <dgm:t>
        <a:bodyPr/>
        <a:lstStyle/>
        <a:p>
          <a:endParaRPr lang="en-US"/>
        </a:p>
      </dgm:t>
    </dgm:pt>
    <dgm:pt modelId="{42F2D7FB-FEA5-4542-922A-F46CA0B81606}" type="parTrans" cxnId="{A51D4167-B589-4EBB-A838-24908EE34794}">
      <dgm:prSet/>
      <dgm:spPr/>
      <dgm:t>
        <a:bodyPr/>
        <a:lstStyle/>
        <a:p>
          <a:endParaRPr lang="en-US"/>
        </a:p>
      </dgm:t>
    </dgm:pt>
    <dgm:pt modelId="{99ED200B-FFB8-4D4F-A21A-B5F9AF119283}">
      <dgm:prSet custT="1"/>
      <dgm:spPr>
        <a:solidFill>
          <a:schemeClr val="lt1">
            <a:alpha val="90000"/>
            <a:hueOff val="0"/>
            <a:satOff val="0"/>
            <a:lumOff val="0"/>
            <a:alphaOff val="0"/>
          </a:schemeClr>
        </a:solidFill>
        <a:ln w="12700" cap="flat" cmpd="sng" algn="ctr">
          <a:solidFill>
            <a:srgbClr val="00B050"/>
          </a:solidFill>
          <a:prstDash val="solid"/>
          <a:miter lim="800000"/>
        </a:ln>
      </dgm:spPr>
      <dgm:t>
        <a:bodyPr/>
        <a:lstStyle/>
        <a:p>
          <a:r>
            <a:rPr lang="en-US" sz="1600"/>
            <a:t>This algorithm is suitable for the orchard where the ground had less weed and the main area of standard trees were more visible</a:t>
          </a:r>
        </a:p>
      </dgm:t>
    </dgm:pt>
    <dgm:pt modelId="{365A565A-3C1A-44AF-99DD-F7812DCFA2F8}" type="sibTrans" cxnId="{A51D4167-B589-4EBB-A838-24908EE34794}">
      <dgm:prSet/>
      <dgm:spPr/>
      <dgm:t>
        <a:bodyPr/>
        <a:lstStyle/>
        <a:p>
          <a:endParaRPr lang="en-US"/>
        </a:p>
      </dgm:t>
    </dgm:pt>
    <dgm:pt modelId="{471BD224-0D18-4595-9C11-A7ABE972024F}" type="sibTrans" cxnId="{E050DE99-628F-4703-9B8F-E6F522BFE022}">
      <dgm:prSet/>
      <dgm:spPr/>
      <dgm:t>
        <a:bodyPr/>
        <a:lstStyle/>
        <a:p>
          <a:endParaRPr lang="en-US"/>
        </a:p>
      </dgm:t>
    </dgm:pt>
    <dgm:pt modelId="{EB8261AA-75C2-4028-ACF2-853C4E113745}" type="pres">
      <dgm:prSet presAssocID="{3AF3F87B-83AA-45E8-B7B9-9E5315731FDA}" presName="Name0" presStyleCnt="0">
        <dgm:presLayoutVars>
          <dgm:dir/>
          <dgm:animLvl val="lvl"/>
          <dgm:resizeHandles val="exact"/>
        </dgm:presLayoutVars>
      </dgm:prSet>
      <dgm:spPr/>
    </dgm:pt>
    <dgm:pt modelId="{27E8C0C8-3F99-46EF-B180-4B4A1B4F687F}" type="pres">
      <dgm:prSet presAssocID="{B7453F34-A0DD-4EC5-AF67-1F8FA48009D5}" presName="linNode" presStyleCnt="0"/>
      <dgm:spPr/>
    </dgm:pt>
    <dgm:pt modelId="{4E888AA6-14C9-44FC-A7CA-FA2F588EE369}" type="pres">
      <dgm:prSet presAssocID="{B7453F34-A0DD-4EC5-AF67-1F8FA48009D5}" presName="parentText" presStyleLbl="node1" presStyleIdx="0" presStyleCnt="4">
        <dgm:presLayoutVars>
          <dgm:chMax val="1"/>
          <dgm:bulletEnabled val="1"/>
        </dgm:presLayoutVars>
      </dgm:prSet>
      <dgm:spPr/>
    </dgm:pt>
    <dgm:pt modelId="{9890F979-E497-4AA4-AFFE-0697A1F620B5}" type="pres">
      <dgm:prSet presAssocID="{B7453F34-A0DD-4EC5-AF67-1F8FA48009D5}" presName="descendantText" presStyleLbl="alignAccFollowNode1" presStyleIdx="0" presStyleCnt="4">
        <dgm:presLayoutVars>
          <dgm:bulletEnabled val="1"/>
        </dgm:presLayoutVars>
      </dgm:prSet>
      <dgm:spPr/>
    </dgm:pt>
    <dgm:pt modelId="{23A28E31-5555-4730-BEDC-838FF4CA0124}" type="pres">
      <dgm:prSet presAssocID="{9E975360-BBA7-47F3-A045-62BFC6036B7B}" presName="sp" presStyleCnt="0"/>
      <dgm:spPr/>
    </dgm:pt>
    <dgm:pt modelId="{A3EF7CB1-3896-44A5-A9F3-6917B3155D04}" type="pres">
      <dgm:prSet presAssocID="{B7D5F53D-C135-4FA6-88EB-AF6CE2B23E87}" presName="linNode" presStyleCnt="0"/>
      <dgm:spPr/>
    </dgm:pt>
    <dgm:pt modelId="{F1C5BE99-F675-43FB-A529-A91D8F96471E}" type="pres">
      <dgm:prSet presAssocID="{B7D5F53D-C135-4FA6-88EB-AF6CE2B23E87}" presName="parentText" presStyleLbl="node1" presStyleIdx="1" presStyleCnt="4">
        <dgm:presLayoutVars>
          <dgm:chMax val="1"/>
          <dgm:bulletEnabled val="1"/>
        </dgm:presLayoutVars>
      </dgm:prSet>
      <dgm:spPr/>
    </dgm:pt>
    <dgm:pt modelId="{75317B88-9C8C-47C6-80E2-0E4732151796}" type="pres">
      <dgm:prSet presAssocID="{B7D5F53D-C135-4FA6-88EB-AF6CE2B23E87}" presName="descendantText" presStyleLbl="alignAccFollowNode1" presStyleIdx="1" presStyleCnt="4">
        <dgm:presLayoutVars>
          <dgm:bulletEnabled val="1"/>
        </dgm:presLayoutVars>
      </dgm:prSet>
      <dgm:spPr/>
    </dgm:pt>
    <dgm:pt modelId="{CB6A141B-DE6C-4A10-9CCB-3D5391D4AA30}" type="pres">
      <dgm:prSet presAssocID="{1627F2F1-1F52-4738-8214-186B02BAC442}" presName="sp" presStyleCnt="0"/>
      <dgm:spPr/>
    </dgm:pt>
    <dgm:pt modelId="{DA0522F2-6A7C-49BB-9407-ADFFE9FF40BD}" type="pres">
      <dgm:prSet presAssocID="{D87F9691-A316-42DB-8135-22D93A91A58F}" presName="linNode" presStyleCnt="0"/>
      <dgm:spPr/>
    </dgm:pt>
    <dgm:pt modelId="{CD4538E6-0949-462D-B431-FD7F3C71F3B0}" type="pres">
      <dgm:prSet presAssocID="{D87F9691-A316-42DB-8135-22D93A91A58F}" presName="parentText" presStyleLbl="node1" presStyleIdx="2" presStyleCnt="4">
        <dgm:presLayoutVars>
          <dgm:chMax val="1"/>
          <dgm:bulletEnabled val="1"/>
        </dgm:presLayoutVars>
      </dgm:prSet>
      <dgm:spPr/>
    </dgm:pt>
    <dgm:pt modelId="{7577FE81-CE74-4100-BE0D-5F4E0F53B0BB}" type="pres">
      <dgm:prSet presAssocID="{D87F9691-A316-42DB-8135-22D93A91A58F}" presName="descendantText" presStyleLbl="alignAccFollowNode1" presStyleIdx="2" presStyleCnt="4">
        <dgm:presLayoutVars>
          <dgm:bulletEnabled val="1"/>
        </dgm:presLayoutVars>
      </dgm:prSet>
      <dgm:spPr/>
    </dgm:pt>
    <dgm:pt modelId="{9A84DA20-0E32-4A55-AE04-3A705B2DC735}" type="pres">
      <dgm:prSet presAssocID="{2A958204-9B11-4C4F-8BBF-A2D85DCDDB3F}" presName="sp" presStyleCnt="0"/>
      <dgm:spPr/>
    </dgm:pt>
    <dgm:pt modelId="{A3D6CEFD-67B3-42FA-9CCC-8C2EAED3B82C}" type="pres">
      <dgm:prSet presAssocID="{D857E5F1-FEC4-44A9-9E45-E3118931E19B}" presName="linNode" presStyleCnt="0"/>
      <dgm:spPr/>
    </dgm:pt>
    <dgm:pt modelId="{86640F46-27C4-404A-9685-789FDBD40938}" type="pres">
      <dgm:prSet presAssocID="{D857E5F1-FEC4-44A9-9E45-E3118931E19B}" presName="parentText" presStyleLbl="node1" presStyleIdx="3" presStyleCnt="4">
        <dgm:presLayoutVars>
          <dgm:chMax val="1"/>
          <dgm:bulletEnabled val="1"/>
        </dgm:presLayoutVars>
      </dgm:prSet>
      <dgm:spPr/>
    </dgm:pt>
    <dgm:pt modelId="{3B6AD250-FBE8-4996-AD07-F428BB089F57}" type="pres">
      <dgm:prSet presAssocID="{D857E5F1-FEC4-44A9-9E45-E3118931E19B}" presName="descendantText" presStyleLbl="alignAccFollowNode1" presStyleIdx="3" presStyleCnt="4">
        <dgm:presLayoutVars>
          <dgm:bulletEnabled val="1"/>
        </dgm:presLayoutVars>
      </dgm:prSet>
      <dgm:spPr/>
    </dgm:pt>
  </dgm:ptLst>
  <dgm:cxnLst>
    <dgm:cxn modelId="{A71E5E05-496C-47C5-A61E-CB616E8B3E51}" type="presOf" srcId="{31C88B80-70AE-46E3-98CD-98A3B5524941}" destId="{3B6AD250-FBE8-4996-AD07-F428BB089F57}" srcOrd="0" destOrd="0" presId="urn:microsoft.com/office/officeart/2005/8/layout/vList5"/>
    <dgm:cxn modelId="{47EECC09-A9B9-409B-9FB4-DD7B3B452188}" type="presOf" srcId="{3AF3F87B-83AA-45E8-B7B9-9E5315731FDA}" destId="{EB8261AA-75C2-4028-ACF2-853C4E113745}" srcOrd="0" destOrd="0" presId="urn:microsoft.com/office/officeart/2005/8/layout/vList5"/>
    <dgm:cxn modelId="{0CE0A20D-8846-4D41-A1C7-C22B076A6E4B}" srcId="{B7453F34-A0DD-4EC5-AF67-1F8FA48009D5}" destId="{838B2675-05D2-4ED7-A44B-9A1B87960C6C}" srcOrd="0" destOrd="0" parTransId="{B5D84069-B314-4EA9-9809-611316CB4C85}" sibTransId="{A3C756EA-A396-4C51-B5B4-87C9C3A6568F}"/>
    <dgm:cxn modelId="{229A081D-B7E5-445F-ABFC-4D3B62E70D6E}" srcId="{3AF3F87B-83AA-45E8-B7B9-9E5315731FDA}" destId="{B7D5F53D-C135-4FA6-88EB-AF6CE2B23E87}" srcOrd="1" destOrd="0" parTransId="{234DCAAE-ADCD-4FD0-ACB0-BC13F3EB63CD}" sibTransId="{1627F2F1-1F52-4738-8214-186B02BAC442}"/>
    <dgm:cxn modelId="{943CFE42-7112-4AF8-83DD-D57CB76D79BC}" srcId="{B7453F34-A0DD-4EC5-AF67-1F8FA48009D5}" destId="{087C64FB-645B-48CF-84C2-1351CBB4295B}" srcOrd="1" destOrd="0" parTransId="{59D90D36-21CA-42FA-9410-D5E5C6204F7F}" sibTransId="{433486E6-73DC-445A-B535-806CC08C7A8F}"/>
    <dgm:cxn modelId="{A51D4167-B589-4EBB-A838-24908EE34794}" srcId="{D857E5F1-FEC4-44A9-9E45-E3118931E19B}" destId="{99ED200B-FFB8-4D4F-A21A-B5F9AF119283}" srcOrd="1" destOrd="0" parTransId="{42F2D7FB-FEA5-4542-922A-F46CA0B81606}" sibTransId="{365A565A-3C1A-44AF-99DD-F7812DCFA2F8}"/>
    <dgm:cxn modelId="{91BF5855-00B7-4B77-9FF7-2C044D34A9D7}" type="presOf" srcId="{99ED200B-FFB8-4D4F-A21A-B5F9AF119283}" destId="{3B6AD250-FBE8-4996-AD07-F428BB089F57}" srcOrd="0" destOrd="1" presId="urn:microsoft.com/office/officeart/2005/8/layout/vList5"/>
    <dgm:cxn modelId="{95FFDC78-2C4D-4A0C-AFB3-07C88BBFFC33}" type="presOf" srcId="{838B2675-05D2-4ED7-A44B-9A1B87960C6C}" destId="{9890F979-E497-4AA4-AFFE-0697A1F620B5}" srcOrd="0" destOrd="0" presId="urn:microsoft.com/office/officeart/2005/8/layout/vList5"/>
    <dgm:cxn modelId="{873E8297-6379-4A05-B8DC-9AD5AC188179}" type="presOf" srcId="{B7D5F53D-C135-4FA6-88EB-AF6CE2B23E87}" destId="{F1C5BE99-F675-43FB-A529-A91D8F96471E}" srcOrd="0" destOrd="0" presId="urn:microsoft.com/office/officeart/2005/8/layout/vList5"/>
    <dgm:cxn modelId="{E050DE99-628F-4703-9B8F-E6F522BFE022}" srcId="{3AF3F87B-83AA-45E8-B7B9-9E5315731FDA}" destId="{D857E5F1-FEC4-44A9-9E45-E3118931E19B}" srcOrd="3" destOrd="0" parTransId="{C79574D2-B22D-4976-B70E-77EAC41223A3}" sibTransId="{471BD224-0D18-4595-9C11-A7ABE972024F}"/>
    <dgm:cxn modelId="{3C2459A0-AF2A-4968-B82B-9F65902B2A95}" srcId="{3AF3F87B-83AA-45E8-B7B9-9E5315731FDA}" destId="{B7453F34-A0DD-4EC5-AF67-1F8FA48009D5}" srcOrd="0" destOrd="0" parTransId="{EF2B48F2-1E99-46A3-8F1C-96BDB689C21D}" sibTransId="{9E975360-BBA7-47F3-A045-62BFC6036B7B}"/>
    <dgm:cxn modelId="{20B586A1-9493-4523-913F-41D509944CED}" type="presOf" srcId="{36960FDA-060C-4DD5-B7B1-F5A218F6F041}" destId="{75317B88-9C8C-47C6-80E2-0E4732151796}" srcOrd="0" destOrd="0" presId="urn:microsoft.com/office/officeart/2005/8/layout/vList5"/>
    <dgm:cxn modelId="{9B9F41AB-D16A-4072-975D-2A624D61FD1D}" type="presOf" srcId="{087C64FB-645B-48CF-84C2-1351CBB4295B}" destId="{9890F979-E497-4AA4-AFFE-0697A1F620B5}" srcOrd="0" destOrd="1" presId="urn:microsoft.com/office/officeart/2005/8/layout/vList5"/>
    <dgm:cxn modelId="{17F572B1-6D30-43E8-B78E-86162330A4AB}" srcId="{B7D5F53D-C135-4FA6-88EB-AF6CE2B23E87}" destId="{36960FDA-060C-4DD5-B7B1-F5A218F6F041}" srcOrd="0" destOrd="0" parTransId="{EE2E7687-A483-44AC-BC54-B280F23B5D16}" sibTransId="{3ECA8126-E82E-48A5-ABCF-ED2645E39532}"/>
    <dgm:cxn modelId="{201581D8-5BF4-424C-B10F-CACB4CF963B1}" type="presOf" srcId="{451EDD4A-2F46-43BD-BF9A-6381DA4197A8}" destId="{7577FE81-CE74-4100-BE0D-5F4E0F53B0BB}" srcOrd="0" destOrd="1" presId="urn:microsoft.com/office/officeart/2005/8/layout/vList5"/>
    <dgm:cxn modelId="{EBC070E0-5574-46AB-A10D-17B40FCED883}" type="presOf" srcId="{D87F9691-A316-42DB-8135-22D93A91A58F}" destId="{CD4538E6-0949-462D-B431-FD7F3C71F3B0}" srcOrd="0" destOrd="0" presId="urn:microsoft.com/office/officeart/2005/8/layout/vList5"/>
    <dgm:cxn modelId="{6EB448E1-B87A-427A-B7CC-DD0581160832}" srcId="{D87F9691-A316-42DB-8135-22D93A91A58F}" destId="{451EDD4A-2F46-43BD-BF9A-6381DA4197A8}" srcOrd="1" destOrd="0" parTransId="{727BB6BA-1BB0-4783-8C02-DA8A12A83EC2}" sibTransId="{88B47A19-82E2-454C-A9FD-626D7CF5E510}"/>
    <dgm:cxn modelId="{B6A32EE2-CDE4-4945-B7BB-00DE22D4647F}" type="presOf" srcId="{D857E5F1-FEC4-44A9-9E45-E3118931E19B}" destId="{86640F46-27C4-404A-9685-789FDBD40938}" srcOrd="0" destOrd="0" presId="urn:microsoft.com/office/officeart/2005/8/layout/vList5"/>
    <dgm:cxn modelId="{136ADEE7-445F-470C-830F-7D5F354BD7F8}" srcId="{3AF3F87B-83AA-45E8-B7B9-9E5315731FDA}" destId="{D87F9691-A316-42DB-8135-22D93A91A58F}" srcOrd="2" destOrd="0" parTransId="{0125EEA3-3EAB-47C1-9FD2-6511DB80ABF8}" sibTransId="{2A958204-9B11-4C4F-8BBF-A2D85DCDDB3F}"/>
    <dgm:cxn modelId="{2CD422EB-CCA2-4397-ADD6-80B638BEEF5B}" type="presOf" srcId="{942A2741-F75B-42C1-9A7C-20A69948A136}" destId="{7577FE81-CE74-4100-BE0D-5F4E0F53B0BB}" srcOrd="0" destOrd="0" presId="urn:microsoft.com/office/officeart/2005/8/layout/vList5"/>
    <dgm:cxn modelId="{097562EF-623F-4AC4-82DC-DAC87D4B54E0}" type="presOf" srcId="{B7453F34-A0DD-4EC5-AF67-1F8FA48009D5}" destId="{4E888AA6-14C9-44FC-A7CA-FA2F588EE369}" srcOrd="0" destOrd="0" presId="urn:microsoft.com/office/officeart/2005/8/layout/vList5"/>
    <dgm:cxn modelId="{3BC308F7-CA0A-424C-8EAA-ED333BDC3C06}" srcId="{D87F9691-A316-42DB-8135-22D93A91A58F}" destId="{942A2741-F75B-42C1-9A7C-20A69948A136}" srcOrd="0" destOrd="0" parTransId="{3DCB60DE-B06B-4C12-92F1-A766B426E273}" sibTransId="{784E8403-AD15-4020-AD9E-6FAF596768FA}"/>
    <dgm:cxn modelId="{005FEFF9-1FA9-4929-A26C-3636413AF45C}" srcId="{D857E5F1-FEC4-44A9-9E45-E3118931E19B}" destId="{31C88B80-70AE-46E3-98CD-98A3B5524941}" srcOrd="0" destOrd="0" parTransId="{7B5FC341-1ED4-422A-A030-8D28E512EB52}" sibTransId="{A4368FE8-90BB-4153-8431-322BADEA9E1D}"/>
    <dgm:cxn modelId="{3B69E12E-90E5-4DCF-B7FA-B84A3AD4523B}" type="presParOf" srcId="{EB8261AA-75C2-4028-ACF2-853C4E113745}" destId="{27E8C0C8-3F99-46EF-B180-4B4A1B4F687F}" srcOrd="0" destOrd="0" presId="urn:microsoft.com/office/officeart/2005/8/layout/vList5"/>
    <dgm:cxn modelId="{95FB0E86-5780-442E-B5CD-15EDF3830B91}" type="presParOf" srcId="{27E8C0C8-3F99-46EF-B180-4B4A1B4F687F}" destId="{4E888AA6-14C9-44FC-A7CA-FA2F588EE369}" srcOrd="0" destOrd="0" presId="urn:microsoft.com/office/officeart/2005/8/layout/vList5"/>
    <dgm:cxn modelId="{455581CC-26CA-4E7E-96B4-80675ACC4EE5}" type="presParOf" srcId="{27E8C0C8-3F99-46EF-B180-4B4A1B4F687F}" destId="{9890F979-E497-4AA4-AFFE-0697A1F620B5}" srcOrd="1" destOrd="0" presId="urn:microsoft.com/office/officeart/2005/8/layout/vList5"/>
    <dgm:cxn modelId="{6856E71B-FEA6-4A02-8057-1C6BA5F65894}" type="presParOf" srcId="{EB8261AA-75C2-4028-ACF2-853C4E113745}" destId="{23A28E31-5555-4730-BEDC-838FF4CA0124}" srcOrd="1" destOrd="0" presId="urn:microsoft.com/office/officeart/2005/8/layout/vList5"/>
    <dgm:cxn modelId="{F3A40081-4868-493F-9CCC-D22D1261C870}" type="presParOf" srcId="{EB8261AA-75C2-4028-ACF2-853C4E113745}" destId="{A3EF7CB1-3896-44A5-A9F3-6917B3155D04}" srcOrd="2" destOrd="0" presId="urn:microsoft.com/office/officeart/2005/8/layout/vList5"/>
    <dgm:cxn modelId="{7C7EC6EA-0107-4002-AE1A-90D818BC8A7B}" type="presParOf" srcId="{A3EF7CB1-3896-44A5-A9F3-6917B3155D04}" destId="{F1C5BE99-F675-43FB-A529-A91D8F96471E}" srcOrd="0" destOrd="0" presId="urn:microsoft.com/office/officeart/2005/8/layout/vList5"/>
    <dgm:cxn modelId="{31496239-864C-4081-8694-B14A192173D5}" type="presParOf" srcId="{A3EF7CB1-3896-44A5-A9F3-6917B3155D04}" destId="{75317B88-9C8C-47C6-80E2-0E4732151796}" srcOrd="1" destOrd="0" presId="urn:microsoft.com/office/officeart/2005/8/layout/vList5"/>
    <dgm:cxn modelId="{8C4EB92E-80ED-452C-BF83-58EE7DBCCFF8}" type="presParOf" srcId="{EB8261AA-75C2-4028-ACF2-853C4E113745}" destId="{CB6A141B-DE6C-4A10-9CCB-3D5391D4AA30}" srcOrd="3" destOrd="0" presId="urn:microsoft.com/office/officeart/2005/8/layout/vList5"/>
    <dgm:cxn modelId="{E1CA5294-8245-42F2-8E2D-8C643F93BDD9}" type="presParOf" srcId="{EB8261AA-75C2-4028-ACF2-853C4E113745}" destId="{DA0522F2-6A7C-49BB-9407-ADFFE9FF40BD}" srcOrd="4" destOrd="0" presId="urn:microsoft.com/office/officeart/2005/8/layout/vList5"/>
    <dgm:cxn modelId="{EB673E6E-385C-41D9-8322-55C7D899BC4B}" type="presParOf" srcId="{DA0522F2-6A7C-49BB-9407-ADFFE9FF40BD}" destId="{CD4538E6-0949-462D-B431-FD7F3C71F3B0}" srcOrd="0" destOrd="0" presId="urn:microsoft.com/office/officeart/2005/8/layout/vList5"/>
    <dgm:cxn modelId="{653800EC-1484-4D96-B381-217E28BEA3BD}" type="presParOf" srcId="{DA0522F2-6A7C-49BB-9407-ADFFE9FF40BD}" destId="{7577FE81-CE74-4100-BE0D-5F4E0F53B0BB}" srcOrd="1" destOrd="0" presId="urn:microsoft.com/office/officeart/2005/8/layout/vList5"/>
    <dgm:cxn modelId="{1F12889C-A99B-4ABE-B94C-73B3925AC055}" type="presParOf" srcId="{EB8261AA-75C2-4028-ACF2-853C4E113745}" destId="{9A84DA20-0E32-4A55-AE04-3A705B2DC735}" srcOrd="5" destOrd="0" presId="urn:microsoft.com/office/officeart/2005/8/layout/vList5"/>
    <dgm:cxn modelId="{E2885A79-B71F-4779-9720-9CAEBB01978A}" type="presParOf" srcId="{EB8261AA-75C2-4028-ACF2-853C4E113745}" destId="{A3D6CEFD-67B3-42FA-9CCC-8C2EAED3B82C}" srcOrd="6" destOrd="0" presId="urn:microsoft.com/office/officeart/2005/8/layout/vList5"/>
    <dgm:cxn modelId="{85604034-8698-4ACD-9BBB-0630AF67CFEB}" type="presParOf" srcId="{A3D6CEFD-67B3-42FA-9CCC-8C2EAED3B82C}" destId="{86640F46-27C4-404A-9685-789FDBD40938}" srcOrd="0" destOrd="0" presId="urn:microsoft.com/office/officeart/2005/8/layout/vList5"/>
    <dgm:cxn modelId="{7C21BDED-ABB3-44D7-8970-F9B5FCC23F96}" type="presParOf" srcId="{A3D6CEFD-67B3-42FA-9CCC-8C2EAED3B82C}" destId="{3B6AD250-FBE8-4996-AD07-F428BB089F5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6.xml><?xml version="1.0" encoding="utf-8"?>
<dgm:dataModel xmlns:dgm="http://schemas.openxmlformats.org/drawingml/2006/diagram" xmlns:a="http://schemas.openxmlformats.org/drawingml/2006/main">
  <dgm:ptLst>
    <dgm:pt modelId="{FB4AFDF2-BF1B-4F06-A8A4-B675AEED7AC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E24628D-3608-4D0E-AC0E-132CA8CCCFE6}">
      <dgm:prSet custT="1"/>
      <dgm:spPr>
        <a:solidFill>
          <a:srgbClr val="004599"/>
        </a:solidFill>
      </dgm:spPr>
      <dgm:t>
        <a:bodyPr/>
        <a:lstStyle/>
        <a:p>
          <a:pPr rtl="0"/>
          <a:r>
            <a:rPr lang="en-US" sz="2000" b="1"/>
            <a:t>Technologies</a:t>
          </a:r>
          <a:endParaRPr lang="en-US" sz="2000"/>
        </a:p>
      </dgm:t>
    </dgm:pt>
    <dgm:pt modelId="{E5D51F43-EA1E-44CD-828B-A237695D3FF7}" type="parTrans" cxnId="{4D690711-C7CD-4BD1-A2B6-F9771E0DF9C7}">
      <dgm:prSet/>
      <dgm:spPr/>
      <dgm:t>
        <a:bodyPr/>
        <a:lstStyle/>
        <a:p>
          <a:endParaRPr lang="en-US"/>
        </a:p>
      </dgm:t>
    </dgm:pt>
    <dgm:pt modelId="{61B390D7-37F1-444C-90C2-BD34D1BDE292}" type="sibTrans" cxnId="{4D690711-C7CD-4BD1-A2B6-F9771E0DF9C7}">
      <dgm:prSet/>
      <dgm:spPr/>
      <dgm:t>
        <a:bodyPr/>
        <a:lstStyle/>
        <a:p>
          <a:endParaRPr lang="en-US"/>
        </a:p>
      </dgm:t>
    </dgm:pt>
    <dgm:pt modelId="{1DFE556D-C93B-4AE9-B3FF-3AA9E0895704}">
      <dgm:prSet custT="1"/>
      <dgm:spPr/>
      <dgm:t>
        <a:bodyPr/>
        <a:lstStyle/>
        <a:p>
          <a:pPr rtl="0"/>
          <a:r>
            <a:rPr lang="en-US" sz="1800">
              <a:latin typeface="+mn-lt"/>
            </a:rPr>
            <a:t>Python</a:t>
          </a:r>
        </a:p>
      </dgm:t>
    </dgm:pt>
    <dgm:pt modelId="{EE0ABEA8-5E6A-46CD-BA27-A10AAB97043A}" type="parTrans" cxnId="{863E482A-3DE5-4D2D-9328-F8A9424A5BD3}">
      <dgm:prSet/>
      <dgm:spPr/>
      <dgm:t>
        <a:bodyPr/>
        <a:lstStyle/>
        <a:p>
          <a:endParaRPr lang="en-US"/>
        </a:p>
      </dgm:t>
    </dgm:pt>
    <dgm:pt modelId="{E66A2AF4-F520-48A1-AE1B-81078127339C}" type="sibTrans" cxnId="{863E482A-3DE5-4D2D-9328-F8A9424A5BD3}">
      <dgm:prSet/>
      <dgm:spPr/>
      <dgm:t>
        <a:bodyPr/>
        <a:lstStyle/>
        <a:p>
          <a:endParaRPr lang="en-US"/>
        </a:p>
      </dgm:t>
    </dgm:pt>
    <dgm:pt modelId="{BD7E8EC4-CE03-4E8B-95DE-4B013E8323D5}">
      <dgm:prSet custT="1"/>
      <dgm:spPr>
        <a:solidFill>
          <a:srgbClr val="92D050"/>
        </a:solidFill>
      </dgm:spPr>
      <dgm:t>
        <a:bodyPr/>
        <a:lstStyle/>
        <a:p>
          <a:r>
            <a:rPr lang="en-US" sz="2000" b="1"/>
            <a:t>Algorithms</a:t>
          </a:r>
          <a:endParaRPr lang="en-US" sz="2000"/>
        </a:p>
      </dgm:t>
    </dgm:pt>
    <dgm:pt modelId="{96498F57-B6EC-4568-8180-954F5886316F}" type="parTrans" cxnId="{E492EA06-8A8B-4ED4-9803-DD0284D08FE7}">
      <dgm:prSet/>
      <dgm:spPr/>
      <dgm:t>
        <a:bodyPr/>
        <a:lstStyle/>
        <a:p>
          <a:endParaRPr lang="en-US"/>
        </a:p>
      </dgm:t>
    </dgm:pt>
    <dgm:pt modelId="{6FA4A001-6794-4687-8614-90F6FEE94034}" type="sibTrans" cxnId="{E492EA06-8A8B-4ED4-9803-DD0284D08FE7}">
      <dgm:prSet/>
      <dgm:spPr/>
      <dgm:t>
        <a:bodyPr/>
        <a:lstStyle/>
        <a:p>
          <a:endParaRPr lang="en-US"/>
        </a:p>
      </dgm:t>
    </dgm:pt>
    <dgm:pt modelId="{9840D827-1084-4B95-B63A-3200C263EF38}">
      <dgm:prSet custT="1"/>
      <dgm:spPr/>
      <dgm:t>
        <a:bodyPr/>
        <a:lstStyle/>
        <a:p>
          <a:r>
            <a:rPr lang="en-US" sz="1800"/>
            <a:t>Machine Learning</a:t>
          </a:r>
        </a:p>
      </dgm:t>
    </dgm:pt>
    <dgm:pt modelId="{18FDB5DB-BF71-4565-9836-A9723F047C3E}" type="parTrans" cxnId="{2A301793-E8FA-4A1B-A1A7-FAED633661CC}">
      <dgm:prSet/>
      <dgm:spPr/>
      <dgm:t>
        <a:bodyPr/>
        <a:lstStyle/>
        <a:p>
          <a:endParaRPr lang="en-US"/>
        </a:p>
      </dgm:t>
    </dgm:pt>
    <dgm:pt modelId="{F8FD93FD-A514-422A-9BAF-55EA24DF36D1}" type="sibTrans" cxnId="{2A301793-E8FA-4A1B-A1A7-FAED633661CC}">
      <dgm:prSet/>
      <dgm:spPr/>
      <dgm:t>
        <a:bodyPr/>
        <a:lstStyle/>
        <a:p>
          <a:endParaRPr lang="en-US"/>
        </a:p>
      </dgm:t>
    </dgm:pt>
    <dgm:pt modelId="{A923A60B-1361-4EDB-B3EB-E5AA0DDDC11F}">
      <dgm:prSet custT="1"/>
      <dgm:spPr/>
      <dgm:t>
        <a:bodyPr/>
        <a:lstStyle/>
        <a:p>
          <a:r>
            <a:rPr lang="en-US" sz="1800"/>
            <a:t>Semantic Segmentation</a:t>
          </a:r>
        </a:p>
      </dgm:t>
    </dgm:pt>
    <dgm:pt modelId="{E950EC82-7A2F-4EE3-BD49-21CE649AF5A5}" type="parTrans" cxnId="{3A3C5394-A448-4FEB-A5D7-D159154A9C1A}">
      <dgm:prSet/>
      <dgm:spPr/>
      <dgm:t>
        <a:bodyPr/>
        <a:lstStyle/>
        <a:p>
          <a:endParaRPr lang="en-US"/>
        </a:p>
      </dgm:t>
    </dgm:pt>
    <dgm:pt modelId="{854EE65A-3996-4AD8-A83F-C3A3C720EE2C}" type="sibTrans" cxnId="{3A3C5394-A448-4FEB-A5D7-D159154A9C1A}">
      <dgm:prSet/>
      <dgm:spPr/>
      <dgm:t>
        <a:bodyPr/>
        <a:lstStyle/>
        <a:p>
          <a:endParaRPr lang="en-US"/>
        </a:p>
      </dgm:t>
    </dgm:pt>
    <dgm:pt modelId="{2099F242-8B87-41DC-8030-3BC6E0F3423C}">
      <dgm:prSet custT="1"/>
      <dgm:spPr/>
      <dgm:t>
        <a:bodyPr/>
        <a:lstStyle/>
        <a:p>
          <a:r>
            <a:rPr lang="en-US" sz="1800"/>
            <a:t>TensorFlow</a:t>
          </a:r>
          <a:r>
            <a:rPr lang="en-US" sz="1800">
              <a:latin typeface="Calibri Light" panose="020F0302020204030204"/>
            </a:rPr>
            <a:t> </a:t>
          </a:r>
          <a:endParaRPr lang="en-US" sz="1800">
            <a:latin typeface="+mn-lt"/>
          </a:endParaRPr>
        </a:p>
      </dgm:t>
    </dgm:pt>
    <dgm:pt modelId="{35458976-25F3-4BC8-B2F8-881D51CFA59A}" type="parTrans" cxnId="{4F50D689-8780-49CB-8E9C-D43CB1DEB1E6}">
      <dgm:prSet/>
      <dgm:spPr/>
      <dgm:t>
        <a:bodyPr/>
        <a:lstStyle/>
        <a:p>
          <a:endParaRPr lang="en-US"/>
        </a:p>
      </dgm:t>
    </dgm:pt>
    <dgm:pt modelId="{BCA39F86-9157-4833-8330-45B1642C658F}" type="sibTrans" cxnId="{4F50D689-8780-49CB-8E9C-D43CB1DEB1E6}">
      <dgm:prSet/>
      <dgm:spPr/>
      <dgm:t>
        <a:bodyPr/>
        <a:lstStyle/>
        <a:p>
          <a:endParaRPr lang="en-US"/>
        </a:p>
      </dgm:t>
    </dgm:pt>
    <dgm:pt modelId="{CF235686-283D-40C1-A056-C1315FDAFB27}">
      <dgm:prSet custT="1"/>
      <dgm:spPr/>
      <dgm:t>
        <a:bodyPr/>
        <a:lstStyle/>
        <a:p>
          <a:r>
            <a:rPr lang="en-US" sz="1800">
              <a:latin typeface="+mn-lt"/>
            </a:rPr>
            <a:t>OpenCV</a:t>
          </a:r>
        </a:p>
      </dgm:t>
    </dgm:pt>
    <dgm:pt modelId="{BBE01EAD-DF14-49E7-BEC2-60C2478CE725}" type="parTrans" cxnId="{7E402C1F-F2E7-466A-B727-D14686A178AC}">
      <dgm:prSet/>
      <dgm:spPr/>
      <dgm:t>
        <a:bodyPr/>
        <a:lstStyle/>
        <a:p>
          <a:endParaRPr lang="en-US"/>
        </a:p>
      </dgm:t>
    </dgm:pt>
    <dgm:pt modelId="{7D75FA45-DA67-470C-BB82-8F688991ED83}" type="sibTrans" cxnId="{7E402C1F-F2E7-466A-B727-D14686A178AC}">
      <dgm:prSet/>
      <dgm:spPr/>
      <dgm:t>
        <a:bodyPr/>
        <a:lstStyle/>
        <a:p>
          <a:endParaRPr lang="en-US"/>
        </a:p>
      </dgm:t>
    </dgm:pt>
    <dgm:pt modelId="{52B2A2A9-1A36-48DE-98D8-B8E469B32622}">
      <dgm:prSet custT="1"/>
      <dgm:spPr/>
      <dgm:t>
        <a:bodyPr/>
        <a:lstStyle/>
        <a:p>
          <a:r>
            <a:rPr lang="en-US" sz="1800"/>
            <a:t>U-Net architecture</a:t>
          </a:r>
        </a:p>
      </dgm:t>
    </dgm:pt>
    <dgm:pt modelId="{E5547B1E-32B8-4565-901A-E1A21B4FC996}" type="parTrans" cxnId="{E6910523-0734-49E6-9995-79152A46F4C5}">
      <dgm:prSet/>
      <dgm:spPr/>
      <dgm:t>
        <a:bodyPr/>
        <a:lstStyle/>
        <a:p>
          <a:endParaRPr lang="en-US"/>
        </a:p>
      </dgm:t>
    </dgm:pt>
    <dgm:pt modelId="{818FE13B-3B71-4776-939A-616E5C893E3D}" type="sibTrans" cxnId="{E6910523-0734-49E6-9995-79152A46F4C5}">
      <dgm:prSet/>
      <dgm:spPr/>
      <dgm:t>
        <a:bodyPr/>
        <a:lstStyle/>
        <a:p>
          <a:endParaRPr lang="en-US"/>
        </a:p>
      </dgm:t>
    </dgm:pt>
    <dgm:pt modelId="{DA538E67-51DD-422C-861D-775BA6260B49}">
      <dgm:prSet custT="1"/>
      <dgm:spPr/>
      <dgm:t>
        <a:bodyPr/>
        <a:lstStyle/>
        <a:p>
          <a:r>
            <a:rPr lang="en-US" sz="1800"/>
            <a:t>Computer Vision</a:t>
          </a:r>
        </a:p>
      </dgm:t>
    </dgm:pt>
    <dgm:pt modelId="{E49984A9-48C8-49A7-9B9C-EF65D52756C2}" type="parTrans" cxnId="{38162A52-367D-4BD9-A2B1-B2F26EFD7C9F}">
      <dgm:prSet/>
      <dgm:spPr/>
      <dgm:t>
        <a:bodyPr/>
        <a:lstStyle/>
        <a:p>
          <a:endParaRPr lang="en-US"/>
        </a:p>
      </dgm:t>
    </dgm:pt>
    <dgm:pt modelId="{74DE5532-8128-4D16-8E42-90C6C086DF5C}" type="sibTrans" cxnId="{38162A52-367D-4BD9-A2B1-B2F26EFD7C9F}">
      <dgm:prSet/>
      <dgm:spPr/>
      <dgm:t>
        <a:bodyPr/>
        <a:lstStyle/>
        <a:p>
          <a:endParaRPr lang="en-US"/>
        </a:p>
      </dgm:t>
    </dgm:pt>
    <dgm:pt modelId="{343AED5B-3EC7-4C83-82C5-0C3BCC222790}">
      <dgm:prSet custT="1"/>
      <dgm:spPr/>
      <dgm:t>
        <a:bodyPr/>
        <a:lstStyle/>
        <a:p>
          <a:r>
            <a:rPr lang="en-US" sz="1800">
              <a:latin typeface="+mn-lt"/>
            </a:rPr>
            <a:t>ROS</a:t>
          </a:r>
        </a:p>
      </dgm:t>
    </dgm:pt>
    <dgm:pt modelId="{282F5B97-9E47-4F4D-9168-C0FB67F33383}" type="parTrans" cxnId="{A02260F2-84E2-41F6-9BEE-413AB9AA260A}">
      <dgm:prSet/>
      <dgm:spPr/>
      <dgm:t>
        <a:bodyPr/>
        <a:lstStyle/>
        <a:p>
          <a:endParaRPr lang="en-US"/>
        </a:p>
      </dgm:t>
    </dgm:pt>
    <dgm:pt modelId="{28874D4B-ACFB-4D2B-B2D4-BF685FD52405}" type="sibTrans" cxnId="{A02260F2-84E2-41F6-9BEE-413AB9AA260A}">
      <dgm:prSet/>
      <dgm:spPr/>
      <dgm:t>
        <a:bodyPr/>
        <a:lstStyle/>
        <a:p>
          <a:endParaRPr lang="en-US"/>
        </a:p>
      </dgm:t>
    </dgm:pt>
    <dgm:pt modelId="{847B5AF4-FA06-46F8-B703-44C746975E68}" type="pres">
      <dgm:prSet presAssocID="{FB4AFDF2-BF1B-4F06-A8A4-B675AEED7ACB}" presName="linear" presStyleCnt="0">
        <dgm:presLayoutVars>
          <dgm:animLvl val="lvl"/>
          <dgm:resizeHandles val="exact"/>
        </dgm:presLayoutVars>
      </dgm:prSet>
      <dgm:spPr/>
    </dgm:pt>
    <dgm:pt modelId="{D01CE1C4-6687-4A7B-95E8-62C3E1351679}" type="pres">
      <dgm:prSet presAssocID="{5E24628D-3608-4D0E-AC0E-132CA8CCCFE6}" presName="parentText" presStyleLbl="node1" presStyleIdx="0" presStyleCnt="2" custLinFactNeighborX="180" custLinFactNeighborY="-2835">
        <dgm:presLayoutVars>
          <dgm:chMax val="0"/>
          <dgm:bulletEnabled val="1"/>
        </dgm:presLayoutVars>
      </dgm:prSet>
      <dgm:spPr/>
    </dgm:pt>
    <dgm:pt modelId="{129B5FB0-516F-4D70-A9E4-3BCC0B24C3AD}" type="pres">
      <dgm:prSet presAssocID="{5E24628D-3608-4D0E-AC0E-132CA8CCCFE6}" presName="childText" presStyleLbl="revTx" presStyleIdx="0" presStyleCnt="2">
        <dgm:presLayoutVars>
          <dgm:bulletEnabled val="1"/>
        </dgm:presLayoutVars>
      </dgm:prSet>
      <dgm:spPr/>
    </dgm:pt>
    <dgm:pt modelId="{37181196-1E12-44D0-ADFD-1D937C88B082}" type="pres">
      <dgm:prSet presAssocID="{BD7E8EC4-CE03-4E8B-95DE-4B013E8323D5}" presName="parentText" presStyleLbl="node1" presStyleIdx="1" presStyleCnt="2">
        <dgm:presLayoutVars>
          <dgm:chMax val="0"/>
          <dgm:bulletEnabled val="1"/>
        </dgm:presLayoutVars>
      </dgm:prSet>
      <dgm:spPr/>
    </dgm:pt>
    <dgm:pt modelId="{34283911-4DEC-480D-8AB6-0014E8B55C69}" type="pres">
      <dgm:prSet presAssocID="{BD7E8EC4-CE03-4E8B-95DE-4B013E8323D5}" presName="childText" presStyleLbl="revTx" presStyleIdx="1" presStyleCnt="2">
        <dgm:presLayoutVars>
          <dgm:bulletEnabled val="1"/>
        </dgm:presLayoutVars>
      </dgm:prSet>
      <dgm:spPr/>
    </dgm:pt>
  </dgm:ptLst>
  <dgm:cxnLst>
    <dgm:cxn modelId="{E492EA06-8A8B-4ED4-9803-DD0284D08FE7}" srcId="{FB4AFDF2-BF1B-4F06-A8A4-B675AEED7ACB}" destId="{BD7E8EC4-CE03-4E8B-95DE-4B013E8323D5}" srcOrd="1" destOrd="0" parTransId="{96498F57-B6EC-4568-8180-954F5886316F}" sibTransId="{6FA4A001-6794-4687-8614-90F6FEE94034}"/>
    <dgm:cxn modelId="{4D690711-C7CD-4BD1-A2B6-F9771E0DF9C7}" srcId="{FB4AFDF2-BF1B-4F06-A8A4-B675AEED7ACB}" destId="{5E24628D-3608-4D0E-AC0E-132CA8CCCFE6}" srcOrd="0" destOrd="0" parTransId="{E5D51F43-EA1E-44CD-828B-A237695D3FF7}" sibTransId="{61B390D7-37F1-444C-90C2-BD34D1BDE292}"/>
    <dgm:cxn modelId="{7E402C1F-F2E7-466A-B727-D14686A178AC}" srcId="{5E24628D-3608-4D0E-AC0E-132CA8CCCFE6}" destId="{CF235686-283D-40C1-A056-C1315FDAFB27}" srcOrd="2" destOrd="0" parTransId="{BBE01EAD-DF14-49E7-BEC2-60C2478CE725}" sibTransId="{7D75FA45-DA67-470C-BB82-8F688991ED83}"/>
    <dgm:cxn modelId="{E6910523-0734-49E6-9995-79152A46F4C5}" srcId="{BD7E8EC4-CE03-4E8B-95DE-4B013E8323D5}" destId="{52B2A2A9-1A36-48DE-98D8-B8E469B32622}" srcOrd="3" destOrd="0" parTransId="{E5547B1E-32B8-4565-901A-E1A21B4FC996}" sibTransId="{818FE13B-3B71-4776-939A-616E5C893E3D}"/>
    <dgm:cxn modelId="{863E482A-3DE5-4D2D-9328-F8A9424A5BD3}" srcId="{5E24628D-3608-4D0E-AC0E-132CA8CCCFE6}" destId="{1DFE556D-C93B-4AE9-B3FF-3AA9E0895704}" srcOrd="0" destOrd="0" parTransId="{EE0ABEA8-5E6A-46CD-BA27-A10AAB97043A}" sibTransId="{E66A2AF4-F520-48A1-AE1B-81078127339C}"/>
    <dgm:cxn modelId="{7DA3DB61-EAB1-4B30-8B9F-9B07D5F9F9AE}" type="presOf" srcId="{A923A60B-1361-4EDB-B3EB-E5AA0DDDC11F}" destId="{34283911-4DEC-480D-8AB6-0014E8B55C69}" srcOrd="0" destOrd="2" presId="urn:microsoft.com/office/officeart/2005/8/layout/vList2"/>
    <dgm:cxn modelId="{5923C843-6EC7-455E-A19A-261CA8101792}" type="presOf" srcId="{343AED5B-3EC7-4C83-82C5-0C3BCC222790}" destId="{129B5FB0-516F-4D70-A9E4-3BCC0B24C3AD}" srcOrd="0" destOrd="3" presId="urn:microsoft.com/office/officeart/2005/8/layout/vList2"/>
    <dgm:cxn modelId="{6111154E-D2BF-4DFB-8B35-59E5AE6AFC0E}" type="presOf" srcId="{2099F242-8B87-41DC-8030-3BC6E0F3423C}" destId="{129B5FB0-516F-4D70-A9E4-3BCC0B24C3AD}" srcOrd="0" destOrd="1" presId="urn:microsoft.com/office/officeart/2005/8/layout/vList2"/>
    <dgm:cxn modelId="{38162A52-367D-4BD9-A2B1-B2F26EFD7C9F}" srcId="{BD7E8EC4-CE03-4E8B-95DE-4B013E8323D5}" destId="{DA538E67-51DD-422C-861D-775BA6260B49}" srcOrd="1" destOrd="0" parTransId="{E49984A9-48C8-49A7-9B9C-EF65D52756C2}" sibTransId="{74DE5532-8128-4D16-8E42-90C6C086DF5C}"/>
    <dgm:cxn modelId="{C3BF9657-3345-4C57-B1B9-305ABC67B4EC}" type="presOf" srcId="{FB4AFDF2-BF1B-4F06-A8A4-B675AEED7ACB}" destId="{847B5AF4-FA06-46F8-B703-44C746975E68}" srcOrd="0" destOrd="0" presId="urn:microsoft.com/office/officeart/2005/8/layout/vList2"/>
    <dgm:cxn modelId="{DF9BAC58-03A8-47AF-B30F-567D5E540154}" type="presOf" srcId="{CF235686-283D-40C1-A056-C1315FDAFB27}" destId="{129B5FB0-516F-4D70-A9E4-3BCC0B24C3AD}" srcOrd="0" destOrd="2" presId="urn:microsoft.com/office/officeart/2005/8/layout/vList2"/>
    <dgm:cxn modelId="{35310481-FC61-460E-ABE3-5E853F62C141}" type="presOf" srcId="{BD7E8EC4-CE03-4E8B-95DE-4B013E8323D5}" destId="{37181196-1E12-44D0-ADFD-1D937C88B082}" srcOrd="0" destOrd="0" presId="urn:microsoft.com/office/officeart/2005/8/layout/vList2"/>
    <dgm:cxn modelId="{B40DA483-4D22-457D-B489-89384A2242FA}" type="presOf" srcId="{52B2A2A9-1A36-48DE-98D8-B8E469B32622}" destId="{34283911-4DEC-480D-8AB6-0014E8B55C69}" srcOrd="0" destOrd="3" presId="urn:microsoft.com/office/officeart/2005/8/layout/vList2"/>
    <dgm:cxn modelId="{4F50D689-8780-49CB-8E9C-D43CB1DEB1E6}" srcId="{5E24628D-3608-4D0E-AC0E-132CA8CCCFE6}" destId="{2099F242-8B87-41DC-8030-3BC6E0F3423C}" srcOrd="1" destOrd="0" parTransId="{35458976-25F3-4BC8-B2F8-881D51CFA59A}" sibTransId="{BCA39F86-9157-4833-8330-45B1642C658F}"/>
    <dgm:cxn modelId="{2A301793-E8FA-4A1B-A1A7-FAED633661CC}" srcId="{BD7E8EC4-CE03-4E8B-95DE-4B013E8323D5}" destId="{9840D827-1084-4B95-B63A-3200C263EF38}" srcOrd="0" destOrd="0" parTransId="{18FDB5DB-BF71-4565-9836-A9723F047C3E}" sibTransId="{F8FD93FD-A514-422A-9BAF-55EA24DF36D1}"/>
    <dgm:cxn modelId="{3A3C5394-A448-4FEB-A5D7-D159154A9C1A}" srcId="{BD7E8EC4-CE03-4E8B-95DE-4B013E8323D5}" destId="{A923A60B-1361-4EDB-B3EB-E5AA0DDDC11F}" srcOrd="2" destOrd="0" parTransId="{E950EC82-7A2F-4EE3-BD49-21CE649AF5A5}" sibTransId="{854EE65A-3996-4AD8-A83F-C3A3C720EE2C}"/>
    <dgm:cxn modelId="{87AC399B-C8A0-4BD3-B950-8E83DA098123}" type="presOf" srcId="{5E24628D-3608-4D0E-AC0E-132CA8CCCFE6}" destId="{D01CE1C4-6687-4A7B-95E8-62C3E1351679}" srcOrd="0" destOrd="0" presId="urn:microsoft.com/office/officeart/2005/8/layout/vList2"/>
    <dgm:cxn modelId="{CE88FFB8-DDF8-453E-84C0-1E5A027B824C}" type="presOf" srcId="{DA538E67-51DD-422C-861D-775BA6260B49}" destId="{34283911-4DEC-480D-8AB6-0014E8B55C69}" srcOrd="0" destOrd="1" presId="urn:microsoft.com/office/officeart/2005/8/layout/vList2"/>
    <dgm:cxn modelId="{96751FD2-AFC3-437B-8D55-AC1C454AED1D}" type="presOf" srcId="{1DFE556D-C93B-4AE9-B3FF-3AA9E0895704}" destId="{129B5FB0-516F-4D70-A9E4-3BCC0B24C3AD}" srcOrd="0" destOrd="0" presId="urn:microsoft.com/office/officeart/2005/8/layout/vList2"/>
    <dgm:cxn modelId="{C8A49BDE-1180-4B66-9631-52D369F57141}" type="presOf" srcId="{9840D827-1084-4B95-B63A-3200C263EF38}" destId="{34283911-4DEC-480D-8AB6-0014E8B55C69}" srcOrd="0" destOrd="0" presId="urn:microsoft.com/office/officeart/2005/8/layout/vList2"/>
    <dgm:cxn modelId="{A02260F2-84E2-41F6-9BEE-413AB9AA260A}" srcId="{5E24628D-3608-4D0E-AC0E-132CA8CCCFE6}" destId="{343AED5B-3EC7-4C83-82C5-0C3BCC222790}" srcOrd="3" destOrd="0" parTransId="{282F5B97-9E47-4F4D-9168-C0FB67F33383}" sibTransId="{28874D4B-ACFB-4D2B-B2D4-BF685FD52405}"/>
    <dgm:cxn modelId="{4EF9E0F6-349A-43C4-9A60-01E448114A6B}" type="presParOf" srcId="{847B5AF4-FA06-46F8-B703-44C746975E68}" destId="{D01CE1C4-6687-4A7B-95E8-62C3E1351679}" srcOrd="0" destOrd="0" presId="urn:microsoft.com/office/officeart/2005/8/layout/vList2"/>
    <dgm:cxn modelId="{6B5A8B76-37C8-4B9D-8DB9-EA5D5D168C6D}" type="presParOf" srcId="{847B5AF4-FA06-46F8-B703-44C746975E68}" destId="{129B5FB0-516F-4D70-A9E4-3BCC0B24C3AD}" srcOrd="1" destOrd="0" presId="urn:microsoft.com/office/officeart/2005/8/layout/vList2"/>
    <dgm:cxn modelId="{D7868225-0F1B-4D57-A0D3-4769BBCD1827}" type="presParOf" srcId="{847B5AF4-FA06-46F8-B703-44C746975E68}" destId="{37181196-1E12-44D0-ADFD-1D937C88B082}" srcOrd="2" destOrd="0" presId="urn:microsoft.com/office/officeart/2005/8/layout/vList2"/>
    <dgm:cxn modelId="{F99B78CA-B142-4D1F-B502-79A8D23E66F6}" type="presParOf" srcId="{847B5AF4-FA06-46F8-B703-44C746975E68}" destId="{34283911-4DEC-480D-8AB6-0014E8B55C69}" srcOrd="3"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738214-4052-4ADC-9DDD-2FC3C0D2BDDD}" type="doc">
      <dgm:prSet loTypeId="urn:diagrams.loki3.com/BracketList" loCatId="list" qsTypeId="urn:microsoft.com/office/officeart/2005/8/quickstyle/simple1" qsCatId="simple" csTypeId="urn:microsoft.com/office/officeart/2005/8/colors/accent6_1" csCatId="accent6" phldr="1"/>
      <dgm:spPr/>
      <dgm:t>
        <a:bodyPr/>
        <a:lstStyle/>
        <a:p>
          <a:endParaRPr lang="en-US"/>
        </a:p>
      </dgm:t>
    </dgm:pt>
    <dgm:pt modelId="{7E591F9C-EB41-459C-A0EE-BE23D037224D}">
      <dgm:prSet phldrT="[Text]" custT="1"/>
      <dgm:spPr>
        <a:solidFill>
          <a:srgbClr val="00CCFF">
            <a:alpha val="10000"/>
          </a:srgbClr>
        </a:solidFill>
        <a:ln>
          <a:solidFill>
            <a:srgbClr val="009AD0"/>
          </a:solidFill>
        </a:ln>
      </dgm:spPr>
      <dgm:t>
        <a:bodyPr/>
        <a:lstStyle/>
        <a:p>
          <a:pPr algn="ctr"/>
          <a:r>
            <a:rPr lang="en-US" sz="1800">
              <a:latin typeface="+mn-lt"/>
            </a:rPr>
            <a:t>Functional Requirements</a:t>
          </a:r>
        </a:p>
      </dgm:t>
    </dgm:pt>
    <dgm:pt modelId="{55A06D8D-AA94-459E-8538-E7ADF03EBA9E}" type="parTrans" cxnId="{1E683A0D-E988-42C7-BAFA-F4B49D90148A}">
      <dgm:prSet/>
      <dgm:spPr/>
      <dgm:t>
        <a:bodyPr/>
        <a:lstStyle/>
        <a:p>
          <a:endParaRPr lang="en-US"/>
        </a:p>
      </dgm:t>
    </dgm:pt>
    <dgm:pt modelId="{C5EE95A5-CF6B-4050-8D62-160807EBDE35}" type="sibTrans" cxnId="{1E683A0D-E988-42C7-BAFA-F4B49D90148A}">
      <dgm:prSet/>
      <dgm:spPr/>
      <dgm:t>
        <a:bodyPr/>
        <a:lstStyle/>
        <a:p>
          <a:endParaRPr lang="en-US"/>
        </a:p>
      </dgm:t>
    </dgm:pt>
    <dgm:pt modelId="{F34E6085-936F-4AB8-8BCC-FCDCF49CFB63}">
      <dgm:prSet phldrT="[Text]" custT="1"/>
      <dgm:spPr>
        <a:solidFill>
          <a:srgbClr val="00CCFF">
            <a:alpha val="10000"/>
          </a:srgbClr>
        </a:solidFill>
        <a:ln>
          <a:solidFill>
            <a:srgbClr val="009AD0"/>
          </a:solidFill>
        </a:ln>
      </dgm:spPr>
      <dgm:t>
        <a:bodyPr/>
        <a:lstStyle/>
        <a:p>
          <a:pPr algn="ctr"/>
          <a:r>
            <a:rPr lang="en-US" sz="1800">
              <a:latin typeface="+mn-lt"/>
            </a:rPr>
            <a:t>System Requirements</a:t>
          </a:r>
        </a:p>
      </dgm:t>
    </dgm:pt>
    <dgm:pt modelId="{BD72E40E-4EF4-40CD-9CB5-D0F08539E02B}" type="parTrans" cxnId="{DFA33004-15A6-4380-BBEA-99F33DD85338}">
      <dgm:prSet/>
      <dgm:spPr/>
      <dgm:t>
        <a:bodyPr/>
        <a:lstStyle/>
        <a:p>
          <a:endParaRPr lang="en-US"/>
        </a:p>
      </dgm:t>
    </dgm:pt>
    <dgm:pt modelId="{C8581125-504F-4729-8165-C2344E062AF2}" type="sibTrans" cxnId="{DFA33004-15A6-4380-BBEA-99F33DD85338}">
      <dgm:prSet/>
      <dgm:spPr/>
      <dgm:t>
        <a:bodyPr/>
        <a:lstStyle/>
        <a:p>
          <a:endParaRPr lang="en-US"/>
        </a:p>
      </dgm:t>
    </dgm:pt>
    <dgm:pt modelId="{CDF653EC-D66E-4E70-AB28-A32BF4A1D0B3}">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ML model should be compatible with hardware &amp; software</a:t>
          </a:r>
          <a:endParaRPr lang="en-US" sz="1800" kern="1200">
            <a:solidFill>
              <a:prstClr val="black">
                <a:hueOff val="0"/>
                <a:satOff val="0"/>
                <a:lumOff val="0"/>
                <a:alphaOff val="0"/>
              </a:prstClr>
            </a:solidFill>
            <a:latin typeface="+mn-lt"/>
            <a:ea typeface="Calibri" panose="020F0502020204030204"/>
            <a:cs typeface="Arial"/>
          </a:endParaRPr>
        </a:p>
      </dgm:t>
    </dgm:pt>
    <dgm:pt modelId="{E5B395F7-6755-49C8-8748-2C17A12086B1}" type="parTrans" cxnId="{A86441FB-23AD-4372-8B4C-ADE88ADF1731}">
      <dgm:prSet/>
      <dgm:spPr/>
      <dgm:t>
        <a:bodyPr/>
        <a:lstStyle/>
        <a:p>
          <a:endParaRPr lang="en-US"/>
        </a:p>
      </dgm:t>
    </dgm:pt>
    <dgm:pt modelId="{43E34560-8EAF-48EA-AC3A-A4336CD520A7}" type="sibTrans" cxnId="{A86441FB-23AD-4372-8B4C-ADE88ADF1731}">
      <dgm:prSet/>
      <dgm:spPr/>
      <dgm:t>
        <a:bodyPr/>
        <a:lstStyle/>
        <a:p>
          <a:endParaRPr lang="en-US"/>
        </a:p>
      </dgm:t>
    </dgm:pt>
    <dgm:pt modelId="{C5F972B5-2E9C-450C-A4A2-B06493234D34}">
      <dgm:prSet phldrT="[Text]" custT="1"/>
      <dgm:spPr>
        <a:solidFill>
          <a:srgbClr val="00CCFF">
            <a:alpha val="10000"/>
          </a:srgbClr>
        </a:solidFill>
        <a:ln>
          <a:solidFill>
            <a:srgbClr val="009AD0"/>
          </a:solidFill>
        </a:ln>
      </dgm:spPr>
      <dgm:t>
        <a:bodyPr/>
        <a:lstStyle/>
        <a:p>
          <a:pPr algn="ctr"/>
          <a:r>
            <a:rPr lang="en-US" sz="1800">
              <a:latin typeface="+mn-lt"/>
            </a:rPr>
            <a:t>Non-Functional Requirements</a:t>
          </a:r>
        </a:p>
      </dgm:t>
    </dgm:pt>
    <dgm:pt modelId="{5E7D7FA3-4AEE-4AB9-BD2A-F64FAF39859F}" type="parTrans" cxnId="{39933894-73E3-4483-B9B8-1476B3F3F523}">
      <dgm:prSet/>
      <dgm:spPr/>
      <dgm:t>
        <a:bodyPr/>
        <a:lstStyle/>
        <a:p>
          <a:endParaRPr lang="en-US"/>
        </a:p>
      </dgm:t>
    </dgm:pt>
    <dgm:pt modelId="{9586463B-C010-4799-ABB5-F514FAFCBF94}" type="sibTrans" cxnId="{39933894-73E3-4483-B9B8-1476B3F3F523}">
      <dgm:prSet/>
      <dgm:spPr/>
      <dgm:t>
        <a:bodyPr/>
        <a:lstStyle/>
        <a:p>
          <a:endParaRPr lang="en-US"/>
        </a:p>
      </dgm:t>
    </dgm:pt>
    <dgm:pt modelId="{6435D711-A844-4C67-9E75-88CE4F4517A3}">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User friendly</a:t>
          </a:r>
          <a:endParaRPr lang="en-US" sz="1800" kern="1200">
            <a:solidFill>
              <a:prstClr val="black">
                <a:hueOff val="0"/>
                <a:satOff val="0"/>
                <a:lumOff val="0"/>
                <a:alphaOff val="0"/>
              </a:prstClr>
            </a:solidFill>
            <a:latin typeface="+mn-lt"/>
            <a:ea typeface="Calibri" panose="020F0502020204030204"/>
            <a:cs typeface="Arial"/>
          </a:endParaRPr>
        </a:p>
      </dgm:t>
    </dgm:pt>
    <dgm:pt modelId="{AAC0F6CF-131F-4D19-8747-6003775ADEC9}" type="parTrans" cxnId="{3177FFD5-125A-434C-B15D-989908348210}">
      <dgm:prSet/>
      <dgm:spPr/>
      <dgm:t>
        <a:bodyPr/>
        <a:lstStyle/>
        <a:p>
          <a:endParaRPr lang="en-US"/>
        </a:p>
      </dgm:t>
    </dgm:pt>
    <dgm:pt modelId="{9E8438C8-E50F-4A2B-8ADA-D3998C0AFC3C}" type="sibTrans" cxnId="{3177FFD5-125A-434C-B15D-989908348210}">
      <dgm:prSet/>
      <dgm:spPr/>
      <dgm:t>
        <a:bodyPr/>
        <a:lstStyle/>
        <a:p>
          <a:endParaRPr lang="en-US"/>
        </a:p>
      </dgm:t>
    </dgm:pt>
    <dgm:pt modelId="{3B4BB4C8-0704-4F6A-B5BB-F64245B23191}">
      <dgm:prSet phldrT="[Text]" custT="1"/>
      <dgm:spPr>
        <a:solidFill>
          <a:srgbClr val="00CCFF">
            <a:alpha val="10000"/>
          </a:srgbClr>
        </a:solidFill>
        <a:ln>
          <a:solidFill>
            <a:srgbClr val="009AD0"/>
          </a:solidFill>
        </a:ln>
      </dgm:spPr>
      <dgm:t>
        <a:bodyPr/>
        <a:lstStyle/>
        <a:p>
          <a:pPr algn="ctr"/>
          <a:r>
            <a:rPr lang="en-US" sz="1800">
              <a:latin typeface="+mn-lt"/>
            </a:rPr>
            <a:t>Personal Requirements</a:t>
          </a:r>
        </a:p>
      </dgm:t>
    </dgm:pt>
    <dgm:pt modelId="{0AF97B7F-D5F0-473F-97D5-BE525B64C20A}" type="parTrans" cxnId="{604DBE67-35E4-4F87-BF14-78FB46B028EE}">
      <dgm:prSet/>
      <dgm:spPr/>
      <dgm:t>
        <a:bodyPr/>
        <a:lstStyle/>
        <a:p>
          <a:endParaRPr lang="en-US"/>
        </a:p>
      </dgm:t>
    </dgm:pt>
    <dgm:pt modelId="{6FC63278-FD62-492E-A331-AE300C62E122}" type="sibTrans" cxnId="{604DBE67-35E4-4F87-BF14-78FB46B028EE}">
      <dgm:prSet/>
      <dgm:spPr/>
      <dgm:t>
        <a:bodyPr/>
        <a:lstStyle/>
        <a:p>
          <a:endParaRPr lang="en-US"/>
        </a:p>
      </dgm:t>
    </dgm:pt>
    <dgm:pt modelId="{C73B90B8-754D-478D-A8F0-6D87DB63E779}">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Farmers</a:t>
          </a:r>
          <a:endParaRPr lang="en-US" sz="1800" kern="1200">
            <a:solidFill>
              <a:prstClr val="black">
                <a:hueOff val="0"/>
                <a:satOff val="0"/>
                <a:lumOff val="0"/>
                <a:alphaOff val="0"/>
              </a:prstClr>
            </a:solidFill>
            <a:latin typeface="+mn-lt"/>
            <a:ea typeface="Calibri" panose="020F0502020204030204"/>
            <a:cs typeface="Arial"/>
          </a:endParaRPr>
        </a:p>
      </dgm:t>
    </dgm:pt>
    <dgm:pt modelId="{867CD7FC-99D9-45D5-932A-D87EC2EE4DF4}" type="parTrans" cxnId="{A755845F-410E-4848-800C-FBEE42134013}">
      <dgm:prSet/>
      <dgm:spPr/>
      <dgm:t>
        <a:bodyPr/>
        <a:lstStyle/>
        <a:p>
          <a:endParaRPr lang="en-US"/>
        </a:p>
      </dgm:t>
    </dgm:pt>
    <dgm:pt modelId="{8ACF4967-DD3E-4744-BDD2-25F426D1C5D5}" type="sibTrans" cxnId="{A755845F-410E-4848-800C-FBEE42134013}">
      <dgm:prSet/>
      <dgm:spPr/>
      <dgm:t>
        <a:bodyPr/>
        <a:lstStyle/>
        <a:p>
          <a:endParaRPr lang="en-US"/>
        </a:p>
      </dgm:t>
    </dgm:pt>
    <dgm:pt modelId="{497645C4-8D7B-4422-A73D-790547C3FF38}">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Performance</a:t>
          </a:r>
        </a:p>
      </dgm:t>
    </dgm:pt>
    <dgm:pt modelId="{FB2F28E2-72DE-4BD4-A45A-680AA1018E46}" type="parTrans" cxnId="{1C13C9AD-13C0-48E6-97E9-3B93522006CF}">
      <dgm:prSet/>
      <dgm:spPr/>
      <dgm:t>
        <a:bodyPr/>
        <a:lstStyle/>
        <a:p>
          <a:endParaRPr lang="en-US"/>
        </a:p>
      </dgm:t>
    </dgm:pt>
    <dgm:pt modelId="{2DE92E28-F36F-4CBF-BD61-528208008903}" type="sibTrans" cxnId="{1C13C9AD-13C0-48E6-97E9-3B93522006CF}">
      <dgm:prSet/>
      <dgm:spPr/>
      <dgm:t>
        <a:bodyPr/>
        <a:lstStyle/>
        <a:p>
          <a:endParaRPr lang="en-US"/>
        </a:p>
      </dgm:t>
    </dgm:pt>
    <dgm:pt modelId="{F430C92B-033C-4BB9-AC43-A397FF1BBE1B}">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Efficient and fast</a:t>
          </a:r>
          <a:endParaRPr lang="en-US" sz="1800" kern="1200">
            <a:solidFill>
              <a:prstClr val="black">
                <a:hueOff val="0"/>
                <a:satOff val="0"/>
                <a:lumOff val="0"/>
                <a:alphaOff val="0"/>
              </a:prstClr>
            </a:solidFill>
            <a:latin typeface="+mn-lt"/>
            <a:ea typeface="Calibri" panose="020F0502020204030204"/>
            <a:cs typeface="Arial"/>
          </a:endParaRPr>
        </a:p>
      </dgm:t>
    </dgm:pt>
    <dgm:pt modelId="{74993378-4CD3-4847-955C-B360B08B5D7F}" type="parTrans" cxnId="{6AE18B3E-6041-480F-87E7-E3E413EE9123}">
      <dgm:prSet/>
      <dgm:spPr/>
      <dgm:t>
        <a:bodyPr/>
        <a:lstStyle/>
        <a:p>
          <a:endParaRPr lang="en-US"/>
        </a:p>
      </dgm:t>
    </dgm:pt>
    <dgm:pt modelId="{77540FA8-1D9C-40EA-B69F-0D4ED4F14634}" type="sibTrans" cxnId="{6AE18B3E-6041-480F-87E7-E3E413EE9123}">
      <dgm:prSet/>
      <dgm:spPr/>
      <dgm:t>
        <a:bodyPr/>
        <a:lstStyle/>
        <a:p>
          <a:endParaRPr lang="en-US"/>
        </a:p>
      </dgm:t>
    </dgm:pt>
    <dgm:pt modelId="{9438B442-7FBB-413C-AB1F-A995E0F5CDD5}">
      <dgm:prSet phldrT="[Text]" custT="1"/>
      <dgm:spPr>
        <a:solidFill>
          <a:prstClr val="white">
            <a:hueOff val="0"/>
            <a:satOff val="0"/>
            <a:lumOff val="0"/>
            <a:alphaOff val="0"/>
          </a:prstClr>
        </a:solidFill>
        <a:ln w="12700" cap="flat" cmpd="sng" algn="ctr">
          <a:solidFill>
            <a:srgbClr val="009AD0"/>
          </a:solidFill>
          <a:prstDash val="solid"/>
          <a:miter lim="800000"/>
        </a:ln>
        <a:effectLst/>
      </dgm:spPr>
      <dgm:t>
        <a:bodyPr spcFirstLastPara="0" vert="horz" wrap="square" lIns="60960" tIns="60960" rIns="60960" bIns="60960" numCol="1" spcCol="1270" anchor="ctr" anchorCtr="0"/>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Should be easily maintained</a:t>
          </a:r>
          <a:endParaRPr lang="en-US" sz="1800" kern="1200">
            <a:solidFill>
              <a:prstClr val="black">
                <a:hueOff val="0"/>
                <a:satOff val="0"/>
                <a:lumOff val="0"/>
                <a:alphaOff val="0"/>
              </a:prstClr>
            </a:solidFill>
            <a:latin typeface="+mn-lt"/>
            <a:ea typeface="Calibri" panose="020F0502020204030204"/>
            <a:cs typeface="Arial"/>
          </a:endParaRPr>
        </a:p>
      </dgm:t>
    </dgm:pt>
    <dgm:pt modelId="{FF91129B-9EAA-4BDB-8017-112551342E04}" type="parTrans" cxnId="{28CC8296-E96E-449D-8331-04B9E4196649}">
      <dgm:prSet/>
      <dgm:spPr/>
      <dgm:t>
        <a:bodyPr/>
        <a:lstStyle/>
        <a:p>
          <a:endParaRPr lang="en-US"/>
        </a:p>
      </dgm:t>
    </dgm:pt>
    <dgm:pt modelId="{85EBADE2-DCC3-4F29-8934-C09A1A2B61CF}" type="sibTrans" cxnId="{28CC8296-E96E-449D-8331-04B9E4196649}">
      <dgm:prSet/>
      <dgm:spPr/>
      <dgm:t>
        <a:bodyPr/>
        <a:lstStyle/>
        <a:p>
          <a:endParaRPr lang="en-US"/>
        </a:p>
      </dgm:t>
    </dgm:pt>
    <dgm:pt modelId="{5452FABE-07F0-441B-B060-95BAE109DB42}">
      <dgm:prSet custT="1"/>
      <dgm:spPr>
        <a:ln>
          <a:solidFill>
            <a:srgbClr val="009AD0"/>
          </a:solidFill>
        </a:ln>
      </dgm:spPr>
      <dgm:t>
        <a:bodyPr/>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Accurately detect the path</a:t>
          </a:r>
          <a:endParaRPr lang="en-US" sz="1800" kern="1200">
            <a:solidFill>
              <a:prstClr val="black">
                <a:hueOff val="0"/>
                <a:satOff val="0"/>
                <a:lumOff val="0"/>
                <a:alphaOff val="0"/>
              </a:prstClr>
            </a:solidFill>
            <a:latin typeface="+mn-lt"/>
            <a:cs typeface="Arial"/>
          </a:endParaRPr>
        </a:p>
      </dgm:t>
    </dgm:pt>
    <dgm:pt modelId="{4D9F16EF-E56F-4714-9C1A-6DFA668545B5}" type="parTrans" cxnId="{22F9D119-26E8-4B5B-82CA-75C5CE53642E}">
      <dgm:prSet/>
      <dgm:spPr/>
      <dgm:t>
        <a:bodyPr/>
        <a:lstStyle/>
        <a:p>
          <a:endParaRPr lang="en-US"/>
        </a:p>
      </dgm:t>
    </dgm:pt>
    <dgm:pt modelId="{E3D54683-A2D0-4D95-8920-6B6FBECD7398}" type="sibTrans" cxnId="{22F9D119-26E8-4B5B-82CA-75C5CE53642E}">
      <dgm:prSet/>
      <dgm:spPr/>
      <dgm:t>
        <a:bodyPr/>
        <a:lstStyle/>
        <a:p>
          <a:endParaRPr lang="en-US"/>
        </a:p>
      </dgm:t>
    </dgm:pt>
    <dgm:pt modelId="{2455BE96-F684-49E3-ACB4-DB980A633294}">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Tea State owners</a:t>
          </a:r>
          <a:endParaRPr lang="en-US" sz="1800" kern="1200">
            <a:latin typeface="+mn-lt"/>
          </a:endParaRPr>
        </a:p>
      </dgm:t>
    </dgm:pt>
    <dgm:pt modelId="{143DAE61-3FCE-4995-860A-413A5294EDE7}" type="parTrans" cxnId="{29DD81BA-B916-4A23-B66B-273E0E6F2756}">
      <dgm:prSet/>
      <dgm:spPr/>
      <dgm:t>
        <a:bodyPr/>
        <a:lstStyle/>
        <a:p>
          <a:endParaRPr lang="en-US"/>
        </a:p>
      </dgm:t>
    </dgm:pt>
    <dgm:pt modelId="{D3B837F0-F627-4020-B3E2-467853DAA286}" type="sibTrans" cxnId="{29DD81BA-B916-4A23-B66B-273E0E6F2756}">
      <dgm:prSet/>
      <dgm:spPr/>
      <dgm:t>
        <a:bodyPr/>
        <a:lstStyle/>
        <a:p>
          <a:endParaRPr lang="en-US"/>
        </a:p>
      </dgm:t>
    </dgm:pt>
    <dgm:pt modelId="{0C01EB8F-663B-4F88-8EA0-99430DE9C126}">
      <dgm:prSet custT="1"/>
      <dgm:spPr>
        <a:ln>
          <a:solidFill>
            <a:srgbClr val="009AD0"/>
          </a:solidFill>
        </a:ln>
      </dgm:spPr>
      <dgm: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Adequate GPU processing power</a:t>
          </a:r>
          <a:endParaRPr lang="en-US" sz="1800" kern="1200">
            <a:solidFill>
              <a:prstClr val="black">
                <a:hueOff val="0"/>
                <a:satOff val="0"/>
                <a:lumOff val="0"/>
                <a:alphaOff val="0"/>
              </a:prstClr>
            </a:solidFill>
            <a:latin typeface="+mn-lt"/>
            <a:ea typeface="Calibri" panose="020F0502020204030204"/>
            <a:cs typeface="Arial"/>
          </a:endParaRPr>
        </a:p>
      </dgm:t>
    </dgm:pt>
    <dgm:pt modelId="{207543C9-F740-4C75-8893-6DA3252AEA55}" type="parTrans" cxnId="{22530969-6C51-437E-B5BC-FBFE7A059E0F}">
      <dgm:prSet/>
      <dgm:spPr/>
      <dgm:t>
        <a:bodyPr/>
        <a:lstStyle/>
        <a:p>
          <a:endParaRPr lang="en-US"/>
        </a:p>
      </dgm:t>
    </dgm:pt>
    <dgm:pt modelId="{09422072-3949-4C9C-83FE-9504A05DCA86}" type="sibTrans" cxnId="{22530969-6C51-437E-B5BC-FBFE7A059E0F}">
      <dgm:prSet/>
      <dgm:spPr/>
      <dgm:t>
        <a:bodyPr/>
        <a:lstStyle/>
        <a:p>
          <a:endParaRPr lang="en-US"/>
        </a:p>
      </dgm:t>
    </dgm:pt>
    <dgm:pt modelId="{FA5F652E-9726-41A7-A0DF-FA55606BAC4F}">
      <dgm:prSet phldrT="[Text]" custT="1"/>
      <dgm:spPr>
        <a:solidFill>
          <a:prstClr val="white">
            <a:alpha val="90000"/>
            <a:tint val="40000"/>
            <a:hueOff val="0"/>
            <a:satOff val="0"/>
            <a:lumOff val="0"/>
            <a:alphaOff val="0"/>
          </a:prstClr>
        </a:solidFill>
        <a:ln w="12700" cap="flat" cmpd="sng" algn="ctr">
          <a:solidFill>
            <a:srgbClr val="009AD0"/>
          </a:solidFill>
          <a:prstDash val="solid"/>
          <a:miter lim="800000"/>
        </a:ln>
        <a:effectLst/>
      </dgm:spPr>
      <dgm:t>
        <a:bodyPr spcFirstLastPara="0" vert="horz" wrap="square" lIns="144018" tIns="144018" rIns="192024" bIns="216027" numCol="1" spcCol="1270" anchor="t" anchorCtr="0"/>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Capability of handling various images</a:t>
          </a:r>
          <a:endParaRPr lang="en-US" sz="1800" kern="1200">
            <a:solidFill>
              <a:prstClr val="black">
                <a:hueOff val="0"/>
                <a:satOff val="0"/>
                <a:lumOff val="0"/>
                <a:alphaOff val="0"/>
              </a:prstClr>
            </a:solidFill>
            <a:latin typeface="+mn-lt"/>
            <a:ea typeface="Calibri" panose="020F0502020204030204"/>
            <a:cs typeface="Arial"/>
          </a:endParaRPr>
        </a:p>
      </dgm:t>
    </dgm:pt>
    <dgm:pt modelId="{A434B445-3755-43AC-AC1B-03A80D7D28DB}" type="parTrans" cxnId="{4AF6B201-89FA-41D6-800D-47EF3CDC047C}">
      <dgm:prSet/>
      <dgm:spPr/>
      <dgm:t>
        <a:bodyPr/>
        <a:lstStyle/>
        <a:p>
          <a:endParaRPr lang="en-US"/>
        </a:p>
      </dgm:t>
    </dgm:pt>
    <dgm:pt modelId="{959349B3-163E-4354-9D23-059DF17B64EE}" type="sibTrans" cxnId="{4AF6B201-89FA-41D6-800D-47EF3CDC047C}">
      <dgm:prSet/>
      <dgm:spPr/>
      <dgm:t>
        <a:bodyPr/>
        <a:lstStyle/>
        <a:p>
          <a:endParaRPr lang="en-US"/>
        </a:p>
      </dgm:t>
    </dgm:pt>
    <dgm:pt modelId="{603FBD40-8C48-4BA1-B8D0-CE3D46554A5E}">
      <dgm:prSet phldrT="[Text]" custT="1"/>
      <dgm:spPr>
        <a:solidFill>
          <a:prstClr val="white">
            <a:alpha val="90000"/>
            <a:tint val="40000"/>
            <a:hueOff val="0"/>
            <a:satOff val="0"/>
            <a:lumOff val="0"/>
            <a:alphaOff val="0"/>
          </a:prstClr>
        </a:solidFill>
        <a:ln w="12700" cap="flat" cmpd="sng" algn="ctr">
          <a:solidFill>
            <a:srgbClr val="009AD0"/>
          </a:solidFill>
          <a:prstDash val="solid"/>
          <a:miter lim="800000"/>
        </a:ln>
        <a:effectLst/>
      </dgm:spPr>
      <dgm:t>
        <a:bodyPr spcFirstLastPara="0" vert="horz" wrap="square" lIns="144018" tIns="144018" rIns="192024" bIns="216027" numCol="1" spcCol="1270" anchor="t" anchorCtr="0"/>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Capability of row center determination</a:t>
          </a:r>
          <a:endParaRPr lang="en-US" sz="1800" kern="1200">
            <a:solidFill>
              <a:prstClr val="black">
                <a:hueOff val="0"/>
                <a:satOff val="0"/>
                <a:lumOff val="0"/>
                <a:alphaOff val="0"/>
              </a:prstClr>
            </a:solidFill>
            <a:latin typeface="+mn-lt"/>
            <a:ea typeface="Calibri" panose="020F0502020204030204"/>
            <a:cs typeface="Arial"/>
          </a:endParaRPr>
        </a:p>
      </dgm:t>
    </dgm:pt>
    <dgm:pt modelId="{0C2C0C27-7D82-4383-939C-AD24E15F9B09}" type="parTrans" cxnId="{3F0D60AB-D7C9-4A5B-87E9-E8A22334F318}">
      <dgm:prSet/>
      <dgm:spPr/>
      <dgm:t>
        <a:bodyPr/>
        <a:lstStyle/>
        <a:p>
          <a:endParaRPr lang="en-US"/>
        </a:p>
      </dgm:t>
    </dgm:pt>
    <dgm:pt modelId="{C997E24D-42D8-4C52-B5C0-96A6AB178311}" type="sibTrans" cxnId="{3F0D60AB-D7C9-4A5B-87E9-E8A22334F318}">
      <dgm:prSet/>
      <dgm:spPr/>
      <dgm:t>
        <a:bodyPr/>
        <a:lstStyle/>
        <a:p>
          <a:endParaRPr lang="en-US"/>
        </a:p>
      </dgm:t>
    </dgm:pt>
    <dgm:pt modelId="{13F8C74D-BAE0-4A5A-A5E4-565B9753E931}">
      <dgm:prSet phldrT="[Text]" custT="1"/>
      <dgm:spPr>
        <a:ln>
          <a:solidFill>
            <a:srgbClr val="009AD0"/>
          </a:solidFill>
        </a:ln>
      </dgm:spPr>
      <dgm: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800" kern="1200"/>
            <a:t>Agriculture field experts</a:t>
          </a:r>
          <a:endParaRPr lang="en-US" sz="1800" kern="1200">
            <a:latin typeface="+mn-lt"/>
          </a:endParaRPr>
        </a:p>
      </dgm:t>
    </dgm:pt>
    <dgm:pt modelId="{C4CD1CC3-8E32-4BB7-8865-7E336E7AD8E0}" type="parTrans" cxnId="{23DA330C-F790-41B9-866D-EBA8612B6494}">
      <dgm:prSet/>
      <dgm:spPr/>
      <dgm:t>
        <a:bodyPr/>
        <a:lstStyle/>
        <a:p>
          <a:endParaRPr lang="en-US"/>
        </a:p>
      </dgm:t>
    </dgm:pt>
    <dgm:pt modelId="{9BF28C65-84EA-4B2B-8BF2-3C0C824807C5}" type="sibTrans" cxnId="{23DA330C-F790-41B9-866D-EBA8612B6494}">
      <dgm:prSet/>
      <dgm:spPr/>
      <dgm:t>
        <a:bodyPr/>
        <a:lstStyle/>
        <a:p>
          <a:endParaRPr lang="en-US"/>
        </a:p>
      </dgm:t>
    </dgm:pt>
    <dgm:pt modelId="{8B5E9973-0D42-4D7B-848E-BC164300F3D2}" type="pres">
      <dgm:prSet presAssocID="{78738214-4052-4ADC-9DDD-2FC3C0D2BDDD}" presName="Name0" presStyleCnt="0">
        <dgm:presLayoutVars>
          <dgm:dir/>
          <dgm:animLvl val="lvl"/>
          <dgm:resizeHandles val="exact"/>
        </dgm:presLayoutVars>
      </dgm:prSet>
      <dgm:spPr/>
    </dgm:pt>
    <dgm:pt modelId="{23461F3B-BF3F-4BE6-9020-F00B267F72AD}" type="pres">
      <dgm:prSet presAssocID="{7E591F9C-EB41-459C-A0EE-BE23D037224D}" presName="linNode" presStyleCnt="0"/>
      <dgm:spPr/>
    </dgm:pt>
    <dgm:pt modelId="{CDAF3090-0AA6-4C76-8327-172A68CFEBC3}" type="pres">
      <dgm:prSet presAssocID="{7E591F9C-EB41-459C-A0EE-BE23D037224D}" presName="parTx" presStyleLbl="revTx" presStyleIdx="0" presStyleCnt="4">
        <dgm:presLayoutVars>
          <dgm:chMax val="1"/>
          <dgm:bulletEnabled val="1"/>
        </dgm:presLayoutVars>
      </dgm:prSet>
      <dgm:spPr/>
    </dgm:pt>
    <dgm:pt modelId="{2945E9E8-A82A-431A-9458-0FA2C1A7C94A}" type="pres">
      <dgm:prSet presAssocID="{7E591F9C-EB41-459C-A0EE-BE23D037224D}" presName="bracket" presStyleLbl="parChTrans1D1" presStyleIdx="0" presStyleCnt="4"/>
      <dgm:spPr>
        <a:ln>
          <a:solidFill>
            <a:srgbClr val="009AD0"/>
          </a:solidFill>
        </a:ln>
      </dgm:spPr>
    </dgm:pt>
    <dgm:pt modelId="{486233F8-95AA-4BB9-B529-55763DC5EC97}" type="pres">
      <dgm:prSet presAssocID="{7E591F9C-EB41-459C-A0EE-BE23D037224D}" presName="spH" presStyleCnt="0"/>
      <dgm:spPr/>
    </dgm:pt>
    <dgm:pt modelId="{A78AE057-FDFB-405E-9D57-8F91A67EBB59}" type="pres">
      <dgm:prSet presAssocID="{7E591F9C-EB41-459C-A0EE-BE23D037224D}" presName="desTx" presStyleLbl="node1" presStyleIdx="0" presStyleCnt="4">
        <dgm:presLayoutVars>
          <dgm:bulletEnabled val="1"/>
        </dgm:presLayoutVars>
      </dgm:prSet>
      <dgm:spPr/>
    </dgm:pt>
    <dgm:pt modelId="{79291B26-D5F9-45C5-A429-97648C62CADA}" type="pres">
      <dgm:prSet presAssocID="{C5EE95A5-CF6B-4050-8D62-160807EBDE35}" presName="spV" presStyleCnt="0"/>
      <dgm:spPr/>
    </dgm:pt>
    <dgm:pt modelId="{652B2944-9D95-4350-8BF4-50E5A0DADE84}" type="pres">
      <dgm:prSet presAssocID="{C5F972B5-2E9C-450C-A4A2-B06493234D34}" presName="linNode" presStyleCnt="0"/>
      <dgm:spPr/>
    </dgm:pt>
    <dgm:pt modelId="{06BF5607-9840-45C3-AD43-33099A9F6972}" type="pres">
      <dgm:prSet presAssocID="{C5F972B5-2E9C-450C-A4A2-B06493234D34}" presName="parTx" presStyleLbl="revTx" presStyleIdx="1" presStyleCnt="4">
        <dgm:presLayoutVars>
          <dgm:chMax val="1"/>
          <dgm:bulletEnabled val="1"/>
        </dgm:presLayoutVars>
      </dgm:prSet>
      <dgm:spPr/>
    </dgm:pt>
    <dgm:pt modelId="{08015475-7F1B-485B-B322-80EA6AA710AC}" type="pres">
      <dgm:prSet presAssocID="{C5F972B5-2E9C-450C-A4A2-B06493234D34}" presName="bracket" presStyleLbl="parChTrans1D1" presStyleIdx="1" presStyleCnt="4"/>
      <dgm:spPr>
        <a:ln>
          <a:solidFill>
            <a:srgbClr val="009AD0"/>
          </a:solidFill>
        </a:ln>
      </dgm:spPr>
    </dgm:pt>
    <dgm:pt modelId="{F7F66474-3BD7-4DCE-8453-105A4E8B57B9}" type="pres">
      <dgm:prSet presAssocID="{C5F972B5-2E9C-450C-A4A2-B06493234D34}" presName="spH" presStyleCnt="0"/>
      <dgm:spPr/>
    </dgm:pt>
    <dgm:pt modelId="{FE07A91A-A2F4-4878-8133-59032D837DB9}" type="pres">
      <dgm:prSet presAssocID="{C5F972B5-2E9C-450C-A4A2-B06493234D34}" presName="desTx" presStyleLbl="node1" presStyleIdx="1" presStyleCnt="4">
        <dgm:presLayoutVars>
          <dgm:bulletEnabled val="1"/>
        </dgm:presLayoutVars>
      </dgm:prSet>
      <dgm:spPr>
        <a:xfrm>
          <a:off x="3587824" y="853118"/>
          <a:ext cx="7624126" cy="1331065"/>
        </a:xfrm>
        <a:prstGeom prst="rect">
          <a:avLst/>
        </a:prstGeom>
      </dgm:spPr>
    </dgm:pt>
    <dgm:pt modelId="{1EBC8483-25D6-4C65-8A94-2730E610028D}" type="pres">
      <dgm:prSet presAssocID="{9586463B-C010-4799-ABB5-F514FAFCBF94}" presName="spV" presStyleCnt="0"/>
      <dgm:spPr/>
    </dgm:pt>
    <dgm:pt modelId="{9CB854D5-7E3D-440C-BD87-ECB815820C20}" type="pres">
      <dgm:prSet presAssocID="{F34E6085-936F-4AB8-8BCC-FCDCF49CFB63}" presName="linNode" presStyleCnt="0"/>
      <dgm:spPr/>
    </dgm:pt>
    <dgm:pt modelId="{5DC12290-87E1-462F-8DDB-16A60B260373}" type="pres">
      <dgm:prSet presAssocID="{F34E6085-936F-4AB8-8BCC-FCDCF49CFB63}" presName="parTx" presStyleLbl="revTx" presStyleIdx="2" presStyleCnt="4">
        <dgm:presLayoutVars>
          <dgm:chMax val="1"/>
          <dgm:bulletEnabled val="1"/>
        </dgm:presLayoutVars>
      </dgm:prSet>
      <dgm:spPr/>
    </dgm:pt>
    <dgm:pt modelId="{2148A3BC-76FB-4506-B7B1-A96DFD9B90CA}" type="pres">
      <dgm:prSet presAssocID="{F34E6085-936F-4AB8-8BCC-FCDCF49CFB63}" presName="bracket" presStyleLbl="parChTrans1D1" presStyleIdx="2" presStyleCnt="4"/>
      <dgm:spPr>
        <a:ln>
          <a:solidFill>
            <a:srgbClr val="009AD0"/>
          </a:solidFill>
        </a:ln>
      </dgm:spPr>
    </dgm:pt>
    <dgm:pt modelId="{A0DF4272-7D0F-493B-949B-6A71A2E63DEC}" type="pres">
      <dgm:prSet presAssocID="{F34E6085-936F-4AB8-8BCC-FCDCF49CFB63}" presName="spH" presStyleCnt="0"/>
      <dgm:spPr/>
    </dgm:pt>
    <dgm:pt modelId="{8C2A597C-6457-49D8-99E7-8D3A34834920}" type="pres">
      <dgm:prSet presAssocID="{F34E6085-936F-4AB8-8BCC-FCDCF49CFB63}" presName="desTx" presStyleLbl="node1" presStyleIdx="2" presStyleCnt="4">
        <dgm:presLayoutVars>
          <dgm:bulletEnabled val="1"/>
        </dgm:presLayoutVars>
      </dgm:prSet>
      <dgm:spPr/>
    </dgm:pt>
    <dgm:pt modelId="{39AFA691-C363-41CC-B6FF-56722593D1C1}" type="pres">
      <dgm:prSet presAssocID="{C8581125-504F-4729-8165-C2344E062AF2}" presName="spV" presStyleCnt="0"/>
      <dgm:spPr/>
    </dgm:pt>
    <dgm:pt modelId="{EB2E7948-9D92-4EAC-BE21-E845B585762F}" type="pres">
      <dgm:prSet presAssocID="{3B4BB4C8-0704-4F6A-B5BB-F64245B23191}" presName="linNode" presStyleCnt="0"/>
      <dgm:spPr/>
    </dgm:pt>
    <dgm:pt modelId="{E8AE7FED-7A28-427F-BC5F-1B605DE758AE}" type="pres">
      <dgm:prSet presAssocID="{3B4BB4C8-0704-4F6A-B5BB-F64245B23191}" presName="parTx" presStyleLbl="revTx" presStyleIdx="3" presStyleCnt="4">
        <dgm:presLayoutVars>
          <dgm:chMax val="1"/>
          <dgm:bulletEnabled val="1"/>
        </dgm:presLayoutVars>
      </dgm:prSet>
      <dgm:spPr/>
    </dgm:pt>
    <dgm:pt modelId="{9A4D5F41-23B4-48CC-8181-B8A9ED4E0514}" type="pres">
      <dgm:prSet presAssocID="{3B4BB4C8-0704-4F6A-B5BB-F64245B23191}" presName="bracket" presStyleLbl="parChTrans1D1" presStyleIdx="3" presStyleCnt="4"/>
      <dgm:spPr>
        <a:ln>
          <a:solidFill>
            <a:srgbClr val="009AD0"/>
          </a:solidFill>
        </a:ln>
      </dgm:spPr>
    </dgm:pt>
    <dgm:pt modelId="{E6B716FA-8178-4922-9221-88DC4308106D}" type="pres">
      <dgm:prSet presAssocID="{3B4BB4C8-0704-4F6A-B5BB-F64245B23191}" presName="spH" presStyleCnt="0"/>
      <dgm:spPr/>
    </dgm:pt>
    <dgm:pt modelId="{88978B95-0422-4A0E-A8BE-99393021DC66}" type="pres">
      <dgm:prSet presAssocID="{3B4BB4C8-0704-4F6A-B5BB-F64245B23191}" presName="desTx" presStyleLbl="node1" presStyleIdx="3" presStyleCnt="4">
        <dgm:presLayoutVars>
          <dgm:bulletEnabled val="1"/>
        </dgm:presLayoutVars>
      </dgm:prSet>
      <dgm:spPr/>
    </dgm:pt>
  </dgm:ptLst>
  <dgm:cxnLst>
    <dgm:cxn modelId="{4AF6B201-89FA-41D6-800D-47EF3CDC047C}" srcId="{7E591F9C-EB41-459C-A0EE-BE23D037224D}" destId="{FA5F652E-9726-41A7-A0DF-FA55606BAC4F}" srcOrd="1" destOrd="0" parTransId="{A434B445-3755-43AC-AC1B-03A80D7D28DB}" sibTransId="{959349B3-163E-4354-9D23-059DF17B64EE}"/>
    <dgm:cxn modelId="{C52C3B03-C9AC-4398-91D5-C525B484CEFA}" type="presOf" srcId="{C5F972B5-2E9C-450C-A4A2-B06493234D34}" destId="{06BF5607-9840-45C3-AD43-33099A9F6972}" srcOrd="0" destOrd="0" presId="urn:diagrams.loki3.com/BracketList"/>
    <dgm:cxn modelId="{DFA33004-15A6-4380-BBEA-99F33DD85338}" srcId="{78738214-4052-4ADC-9DDD-2FC3C0D2BDDD}" destId="{F34E6085-936F-4AB8-8BCC-FCDCF49CFB63}" srcOrd="2" destOrd="0" parTransId="{BD72E40E-4EF4-40CD-9CB5-D0F08539E02B}" sibTransId="{C8581125-504F-4729-8165-C2344E062AF2}"/>
    <dgm:cxn modelId="{23DA330C-F790-41B9-866D-EBA8612B6494}" srcId="{3B4BB4C8-0704-4F6A-B5BB-F64245B23191}" destId="{13F8C74D-BAE0-4A5A-A5E4-565B9753E931}" srcOrd="2" destOrd="0" parTransId="{C4CD1CC3-8E32-4BB7-8865-7E336E7AD8E0}" sibTransId="{9BF28C65-84EA-4B2B-8BF2-3C0C824807C5}"/>
    <dgm:cxn modelId="{1E683A0D-E988-42C7-BAFA-F4B49D90148A}" srcId="{78738214-4052-4ADC-9DDD-2FC3C0D2BDDD}" destId="{7E591F9C-EB41-459C-A0EE-BE23D037224D}" srcOrd="0" destOrd="0" parTransId="{55A06D8D-AA94-459E-8538-E7ADF03EBA9E}" sibTransId="{C5EE95A5-CF6B-4050-8D62-160807EBDE35}"/>
    <dgm:cxn modelId="{93140517-77DC-4671-BA11-FC155EC2347D}" type="presOf" srcId="{0C01EB8F-663B-4F88-8EA0-99430DE9C126}" destId="{8C2A597C-6457-49D8-99E7-8D3A34834920}" srcOrd="0" destOrd="1" presId="urn:diagrams.loki3.com/BracketList"/>
    <dgm:cxn modelId="{22F9D119-26E8-4B5B-82CA-75C5CE53642E}" srcId="{7E591F9C-EB41-459C-A0EE-BE23D037224D}" destId="{5452FABE-07F0-441B-B060-95BAE109DB42}" srcOrd="0" destOrd="0" parTransId="{4D9F16EF-E56F-4714-9C1A-6DFA668545B5}" sibTransId="{E3D54683-A2D0-4D95-8920-6B6FBECD7398}"/>
    <dgm:cxn modelId="{9C33011C-AB5E-442C-90E9-4E72A14DA4D1}" type="presOf" srcId="{5452FABE-07F0-441B-B060-95BAE109DB42}" destId="{A78AE057-FDFB-405E-9D57-8F91A67EBB59}" srcOrd="0" destOrd="0" presId="urn:diagrams.loki3.com/BracketList"/>
    <dgm:cxn modelId="{6DA47326-7076-46C5-B240-09F63D1D4707}" type="presOf" srcId="{78738214-4052-4ADC-9DDD-2FC3C0D2BDDD}" destId="{8B5E9973-0D42-4D7B-848E-BC164300F3D2}" srcOrd="0" destOrd="0" presId="urn:diagrams.loki3.com/BracketList"/>
    <dgm:cxn modelId="{AB15FC28-0E67-49C5-9F25-AD1A8A81BA1B}" type="presOf" srcId="{F34E6085-936F-4AB8-8BCC-FCDCF49CFB63}" destId="{5DC12290-87E1-462F-8DDB-16A60B260373}" srcOrd="0" destOrd="0" presId="urn:diagrams.loki3.com/BracketList"/>
    <dgm:cxn modelId="{6AE18B3E-6041-480F-87E7-E3E413EE9123}" srcId="{C5F972B5-2E9C-450C-A4A2-B06493234D34}" destId="{F430C92B-033C-4BB9-AC43-A397FF1BBE1B}" srcOrd="2" destOrd="0" parTransId="{74993378-4CD3-4847-955C-B360B08B5D7F}" sibTransId="{77540FA8-1D9C-40EA-B69F-0D4ED4F14634}"/>
    <dgm:cxn modelId="{FC31F140-50AA-4525-9E51-A9494BADF2E2}" type="presOf" srcId="{F430C92B-033C-4BB9-AC43-A397FF1BBE1B}" destId="{FE07A91A-A2F4-4878-8133-59032D837DB9}" srcOrd="0" destOrd="2" presId="urn:diagrams.loki3.com/BracketList"/>
    <dgm:cxn modelId="{A755845F-410E-4848-800C-FBEE42134013}" srcId="{3B4BB4C8-0704-4F6A-B5BB-F64245B23191}" destId="{C73B90B8-754D-478D-A8F0-6D87DB63E779}" srcOrd="0" destOrd="0" parTransId="{867CD7FC-99D9-45D5-932A-D87EC2EE4DF4}" sibTransId="{8ACF4967-DD3E-4744-BDD2-25F426D1C5D5}"/>
    <dgm:cxn modelId="{479E9C46-4AF3-4FC5-A586-B187019B4F72}" type="presOf" srcId="{FA5F652E-9726-41A7-A0DF-FA55606BAC4F}" destId="{A78AE057-FDFB-405E-9D57-8F91A67EBB59}" srcOrd="0" destOrd="1" presId="urn:diagrams.loki3.com/BracketList"/>
    <dgm:cxn modelId="{9355A066-9D86-4C87-A837-38748783CA9A}" type="presOf" srcId="{3B4BB4C8-0704-4F6A-B5BB-F64245B23191}" destId="{E8AE7FED-7A28-427F-BC5F-1B605DE758AE}" srcOrd="0" destOrd="0" presId="urn:diagrams.loki3.com/BracketList"/>
    <dgm:cxn modelId="{604DBE67-35E4-4F87-BF14-78FB46B028EE}" srcId="{78738214-4052-4ADC-9DDD-2FC3C0D2BDDD}" destId="{3B4BB4C8-0704-4F6A-B5BB-F64245B23191}" srcOrd="3" destOrd="0" parTransId="{0AF97B7F-D5F0-473F-97D5-BE525B64C20A}" sibTransId="{6FC63278-FD62-492E-A331-AE300C62E122}"/>
    <dgm:cxn modelId="{22530969-6C51-437E-B5BC-FBFE7A059E0F}" srcId="{F34E6085-936F-4AB8-8BCC-FCDCF49CFB63}" destId="{0C01EB8F-663B-4F88-8EA0-99430DE9C126}" srcOrd="1" destOrd="0" parTransId="{207543C9-F740-4C75-8893-6DA3252AEA55}" sibTransId="{09422072-3949-4C9C-83FE-9504A05DCA86}"/>
    <dgm:cxn modelId="{6AB1BA6C-7EE8-423C-AD7F-78343D5F7FC7}" type="presOf" srcId="{2455BE96-F684-49E3-ACB4-DB980A633294}" destId="{88978B95-0422-4A0E-A8BE-99393021DC66}" srcOrd="0" destOrd="1" presId="urn:diagrams.loki3.com/BracketList"/>
    <dgm:cxn modelId="{5872EA4C-1D10-441A-8515-AE344A9E10C2}" type="presOf" srcId="{497645C4-8D7B-4422-A73D-790547C3FF38}" destId="{FE07A91A-A2F4-4878-8133-59032D837DB9}" srcOrd="0" destOrd="1" presId="urn:diagrams.loki3.com/BracketList"/>
    <dgm:cxn modelId="{5B334D52-EB83-4B76-96BE-0DC3256AB8D8}" type="presOf" srcId="{13F8C74D-BAE0-4A5A-A5E4-565B9753E931}" destId="{88978B95-0422-4A0E-A8BE-99393021DC66}" srcOrd="0" destOrd="2" presId="urn:diagrams.loki3.com/BracketList"/>
    <dgm:cxn modelId="{9EE2CD56-3DD6-45B3-8D36-3679B866AF26}" type="presOf" srcId="{603FBD40-8C48-4BA1-B8D0-CE3D46554A5E}" destId="{A78AE057-FDFB-405E-9D57-8F91A67EBB59}" srcOrd="0" destOrd="2" presId="urn:diagrams.loki3.com/BracketList"/>
    <dgm:cxn modelId="{83DD2084-9D3F-4B21-8174-D197748CCAA2}" type="presOf" srcId="{6435D711-A844-4C67-9E75-88CE4F4517A3}" destId="{FE07A91A-A2F4-4878-8133-59032D837DB9}" srcOrd="0" destOrd="0" presId="urn:diagrams.loki3.com/BracketList"/>
    <dgm:cxn modelId="{39933894-73E3-4483-B9B8-1476B3F3F523}" srcId="{78738214-4052-4ADC-9DDD-2FC3C0D2BDDD}" destId="{C5F972B5-2E9C-450C-A4A2-B06493234D34}" srcOrd="1" destOrd="0" parTransId="{5E7D7FA3-4AEE-4AB9-BD2A-F64FAF39859F}" sibTransId="{9586463B-C010-4799-ABB5-F514FAFCBF94}"/>
    <dgm:cxn modelId="{28CC8296-E96E-449D-8331-04B9E4196649}" srcId="{C5F972B5-2E9C-450C-A4A2-B06493234D34}" destId="{9438B442-7FBB-413C-AB1F-A995E0F5CDD5}" srcOrd="3" destOrd="0" parTransId="{FF91129B-9EAA-4BDB-8017-112551342E04}" sibTransId="{85EBADE2-DCC3-4F29-8934-C09A1A2B61CF}"/>
    <dgm:cxn modelId="{1E6D0F9E-91B3-46B9-980D-F36FABA14162}" type="presOf" srcId="{9438B442-7FBB-413C-AB1F-A995E0F5CDD5}" destId="{FE07A91A-A2F4-4878-8133-59032D837DB9}" srcOrd="0" destOrd="3" presId="urn:diagrams.loki3.com/BracketList"/>
    <dgm:cxn modelId="{3F0D60AB-D7C9-4A5B-87E9-E8A22334F318}" srcId="{7E591F9C-EB41-459C-A0EE-BE23D037224D}" destId="{603FBD40-8C48-4BA1-B8D0-CE3D46554A5E}" srcOrd="2" destOrd="0" parTransId="{0C2C0C27-7D82-4383-939C-AD24E15F9B09}" sibTransId="{C997E24D-42D8-4C52-B5C0-96A6AB178311}"/>
    <dgm:cxn modelId="{1C13C9AD-13C0-48E6-97E9-3B93522006CF}" srcId="{C5F972B5-2E9C-450C-A4A2-B06493234D34}" destId="{497645C4-8D7B-4422-A73D-790547C3FF38}" srcOrd="1" destOrd="0" parTransId="{FB2F28E2-72DE-4BD4-A45A-680AA1018E46}" sibTransId="{2DE92E28-F36F-4CBF-BD61-528208008903}"/>
    <dgm:cxn modelId="{29DD81BA-B916-4A23-B66B-273E0E6F2756}" srcId="{3B4BB4C8-0704-4F6A-B5BB-F64245B23191}" destId="{2455BE96-F684-49E3-ACB4-DB980A633294}" srcOrd="1" destOrd="0" parTransId="{143DAE61-3FCE-4995-860A-413A5294EDE7}" sibTransId="{D3B837F0-F627-4020-B3E2-467853DAA286}"/>
    <dgm:cxn modelId="{005331D5-3B85-4AE3-8C18-752244C0CE13}" type="presOf" srcId="{C73B90B8-754D-478D-A8F0-6D87DB63E779}" destId="{88978B95-0422-4A0E-A8BE-99393021DC66}" srcOrd="0" destOrd="0" presId="urn:diagrams.loki3.com/BracketList"/>
    <dgm:cxn modelId="{3177FFD5-125A-434C-B15D-989908348210}" srcId="{C5F972B5-2E9C-450C-A4A2-B06493234D34}" destId="{6435D711-A844-4C67-9E75-88CE4F4517A3}" srcOrd="0" destOrd="0" parTransId="{AAC0F6CF-131F-4D19-8747-6003775ADEC9}" sibTransId="{9E8438C8-E50F-4A2B-8ADA-D3998C0AFC3C}"/>
    <dgm:cxn modelId="{A32693EC-C453-48D8-8F3E-10B927276D3C}" type="presOf" srcId="{7E591F9C-EB41-459C-A0EE-BE23D037224D}" destId="{CDAF3090-0AA6-4C76-8327-172A68CFEBC3}" srcOrd="0" destOrd="0" presId="urn:diagrams.loki3.com/BracketList"/>
    <dgm:cxn modelId="{229CF5FA-1067-4EF4-BFB3-C5BF65DD43BA}" type="presOf" srcId="{CDF653EC-D66E-4E70-AB28-A32BF4A1D0B3}" destId="{8C2A597C-6457-49D8-99E7-8D3A34834920}" srcOrd="0" destOrd="0" presId="urn:diagrams.loki3.com/BracketList"/>
    <dgm:cxn modelId="{A86441FB-23AD-4372-8B4C-ADE88ADF1731}" srcId="{F34E6085-936F-4AB8-8BCC-FCDCF49CFB63}" destId="{CDF653EC-D66E-4E70-AB28-A32BF4A1D0B3}" srcOrd="0" destOrd="0" parTransId="{E5B395F7-6755-49C8-8748-2C17A12086B1}" sibTransId="{43E34560-8EAF-48EA-AC3A-A4336CD520A7}"/>
    <dgm:cxn modelId="{5C27D633-B3C7-4092-8B6C-A402DA3A1505}" type="presParOf" srcId="{8B5E9973-0D42-4D7B-848E-BC164300F3D2}" destId="{23461F3B-BF3F-4BE6-9020-F00B267F72AD}" srcOrd="0" destOrd="0" presId="urn:diagrams.loki3.com/BracketList"/>
    <dgm:cxn modelId="{98B45A82-805B-48EF-AC0A-43D5072D1D4F}" type="presParOf" srcId="{23461F3B-BF3F-4BE6-9020-F00B267F72AD}" destId="{CDAF3090-0AA6-4C76-8327-172A68CFEBC3}" srcOrd="0" destOrd="0" presId="urn:diagrams.loki3.com/BracketList"/>
    <dgm:cxn modelId="{905CFC7B-E079-45AA-BD71-CB8798586C3E}" type="presParOf" srcId="{23461F3B-BF3F-4BE6-9020-F00B267F72AD}" destId="{2945E9E8-A82A-431A-9458-0FA2C1A7C94A}" srcOrd="1" destOrd="0" presId="urn:diagrams.loki3.com/BracketList"/>
    <dgm:cxn modelId="{84A4A43F-E1F5-4176-B98F-77E753BA66F6}" type="presParOf" srcId="{23461F3B-BF3F-4BE6-9020-F00B267F72AD}" destId="{486233F8-95AA-4BB9-B529-55763DC5EC97}" srcOrd="2" destOrd="0" presId="urn:diagrams.loki3.com/BracketList"/>
    <dgm:cxn modelId="{1B3868E7-4735-49FD-B8AD-417359A55A24}" type="presParOf" srcId="{23461F3B-BF3F-4BE6-9020-F00B267F72AD}" destId="{A78AE057-FDFB-405E-9D57-8F91A67EBB59}" srcOrd="3" destOrd="0" presId="urn:diagrams.loki3.com/BracketList"/>
    <dgm:cxn modelId="{3845A7B2-F556-483B-96E6-4F0C47419280}" type="presParOf" srcId="{8B5E9973-0D42-4D7B-848E-BC164300F3D2}" destId="{79291B26-D5F9-45C5-A429-97648C62CADA}" srcOrd="1" destOrd="0" presId="urn:diagrams.loki3.com/BracketList"/>
    <dgm:cxn modelId="{56EE5E1A-5B81-4B38-85D0-CDDEAAEA340D}" type="presParOf" srcId="{8B5E9973-0D42-4D7B-848E-BC164300F3D2}" destId="{652B2944-9D95-4350-8BF4-50E5A0DADE84}" srcOrd="2" destOrd="0" presId="urn:diagrams.loki3.com/BracketList"/>
    <dgm:cxn modelId="{A4CA636E-41E8-4CE6-B387-E4344B67ED83}" type="presParOf" srcId="{652B2944-9D95-4350-8BF4-50E5A0DADE84}" destId="{06BF5607-9840-45C3-AD43-33099A9F6972}" srcOrd="0" destOrd="0" presId="urn:diagrams.loki3.com/BracketList"/>
    <dgm:cxn modelId="{E0D9223B-63A9-43CC-B820-A4A38CC6A29A}" type="presParOf" srcId="{652B2944-9D95-4350-8BF4-50E5A0DADE84}" destId="{08015475-7F1B-485B-B322-80EA6AA710AC}" srcOrd="1" destOrd="0" presId="urn:diagrams.loki3.com/BracketList"/>
    <dgm:cxn modelId="{3526DC69-88B1-4907-B89D-8A70C3718721}" type="presParOf" srcId="{652B2944-9D95-4350-8BF4-50E5A0DADE84}" destId="{F7F66474-3BD7-4DCE-8453-105A4E8B57B9}" srcOrd="2" destOrd="0" presId="urn:diagrams.loki3.com/BracketList"/>
    <dgm:cxn modelId="{0234A708-A738-4B78-B387-1323A8B9180C}" type="presParOf" srcId="{652B2944-9D95-4350-8BF4-50E5A0DADE84}" destId="{FE07A91A-A2F4-4878-8133-59032D837DB9}" srcOrd="3" destOrd="0" presId="urn:diagrams.loki3.com/BracketList"/>
    <dgm:cxn modelId="{DAC45E23-3A5A-4FD7-AA68-193FB31AA01E}" type="presParOf" srcId="{8B5E9973-0D42-4D7B-848E-BC164300F3D2}" destId="{1EBC8483-25D6-4C65-8A94-2730E610028D}" srcOrd="3" destOrd="0" presId="urn:diagrams.loki3.com/BracketList"/>
    <dgm:cxn modelId="{C61FDA6F-B047-4FCE-BF81-45228299003E}" type="presParOf" srcId="{8B5E9973-0D42-4D7B-848E-BC164300F3D2}" destId="{9CB854D5-7E3D-440C-BD87-ECB815820C20}" srcOrd="4" destOrd="0" presId="urn:diagrams.loki3.com/BracketList"/>
    <dgm:cxn modelId="{1F9F29AD-34E2-4911-92BF-224C8E14E2AE}" type="presParOf" srcId="{9CB854D5-7E3D-440C-BD87-ECB815820C20}" destId="{5DC12290-87E1-462F-8DDB-16A60B260373}" srcOrd="0" destOrd="0" presId="urn:diagrams.loki3.com/BracketList"/>
    <dgm:cxn modelId="{2EA4192F-1E10-42FE-BE1E-FF569F9E8F0F}" type="presParOf" srcId="{9CB854D5-7E3D-440C-BD87-ECB815820C20}" destId="{2148A3BC-76FB-4506-B7B1-A96DFD9B90CA}" srcOrd="1" destOrd="0" presId="urn:diagrams.loki3.com/BracketList"/>
    <dgm:cxn modelId="{551C936F-4011-4919-B7B4-B6E28B3250E9}" type="presParOf" srcId="{9CB854D5-7E3D-440C-BD87-ECB815820C20}" destId="{A0DF4272-7D0F-493B-949B-6A71A2E63DEC}" srcOrd="2" destOrd="0" presId="urn:diagrams.loki3.com/BracketList"/>
    <dgm:cxn modelId="{54AE9B9F-8460-4E16-9B07-52C7CFC06627}" type="presParOf" srcId="{9CB854D5-7E3D-440C-BD87-ECB815820C20}" destId="{8C2A597C-6457-49D8-99E7-8D3A34834920}" srcOrd="3" destOrd="0" presId="urn:diagrams.loki3.com/BracketList"/>
    <dgm:cxn modelId="{1524759E-A161-4FFE-8BA3-EEA429B60722}" type="presParOf" srcId="{8B5E9973-0D42-4D7B-848E-BC164300F3D2}" destId="{39AFA691-C363-41CC-B6FF-56722593D1C1}" srcOrd="5" destOrd="0" presId="urn:diagrams.loki3.com/BracketList"/>
    <dgm:cxn modelId="{5EB68DF6-A608-4541-BC77-FE0C22FA173B}" type="presParOf" srcId="{8B5E9973-0D42-4D7B-848E-BC164300F3D2}" destId="{EB2E7948-9D92-4EAC-BE21-E845B585762F}" srcOrd="6" destOrd="0" presId="urn:diagrams.loki3.com/BracketList"/>
    <dgm:cxn modelId="{271C23B5-3DFC-4580-B721-8D40122F473F}" type="presParOf" srcId="{EB2E7948-9D92-4EAC-BE21-E845B585762F}" destId="{E8AE7FED-7A28-427F-BC5F-1B605DE758AE}" srcOrd="0" destOrd="0" presId="urn:diagrams.loki3.com/BracketList"/>
    <dgm:cxn modelId="{65FA2E1A-5231-496A-AA72-05EFB81558A9}" type="presParOf" srcId="{EB2E7948-9D92-4EAC-BE21-E845B585762F}" destId="{9A4D5F41-23B4-48CC-8181-B8A9ED4E0514}" srcOrd="1" destOrd="0" presId="urn:diagrams.loki3.com/BracketList"/>
    <dgm:cxn modelId="{A8776F73-1255-409A-AF6B-30EECE070694}" type="presParOf" srcId="{EB2E7948-9D92-4EAC-BE21-E845B585762F}" destId="{E6B716FA-8178-4922-9221-88DC4308106D}" srcOrd="2" destOrd="0" presId="urn:diagrams.loki3.com/BracketList"/>
    <dgm:cxn modelId="{B1BC4B0F-A8E8-4A72-ACC3-86DD2A6223DC}" type="presParOf" srcId="{EB2E7948-9D92-4EAC-BE21-E845B585762F}" destId="{88978B95-0422-4A0E-A8BE-99393021DC66}"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DC0953B-67E8-4646-97CD-88CDB0CA5CC0}" type="doc">
      <dgm:prSet loTypeId="urn:microsoft.com/office/officeart/2005/8/layout/orgChart1" loCatId="hierarchy" qsTypeId="urn:microsoft.com/office/officeart/2005/8/quickstyle/simple5" qsCatId="simple" csTypeId="urn:microsoft.com/office/officeart/2005/8/colors/colorful3" csCatId="colorful" phldr="1"/>
      <dgm:spPr/>
      <dgm:t>
        <a:bodyPr/>
        <a:lstStyle/>
        <a:p>
          <a:endParaRPr lang="en-US"/>
        </a:p>
      </dgm:t>
    </dgm:pt>
    <dgm:pt modelId="{75D724DF-DE60-4A33-8F7A-BCE94344396E}">
      <dgm:prSet phldrT="[Text]"/>
      <dgm:spPr>
        <a:xfrm>
          <a:off x="4419601" y="554"/>
          <a:ext cx="1973418" cy="573714"/>
        </a:xfrm>
        <a:prstGeom prst="rect">
          <a:avLst/>
        </a:prstGeom>
        <a:solidFill>
          <a:srgbClr val="000060"/>
        </a:solidFill>
        <a:ln>
          <a:noFill/>
        </a:ln>
        <a:effectLst>
          <a:outerShdw blurRad="57150" dist="19050" dir="5400000" algn="ctr" rotWithShape="0">
            <a:srgbClr val="000000">
              <a:alpha val="63000"/>
            </a:srgbClr>
          </a:outerShdw>
        </a:effectLst>
      </dgm:spPr>
      <dgm:t>
        <a:bodyPr/>
        <a:lstStyle/>
        <a:p>
          <a:pPr>
            <a:buNone/>
          </a:pPr>
          <a:r>
            <a:rPr lang="en-US" b="1">
              <a:solidFill>
                <a:sysClr val="window" lastClr="FFFFFF"/>
              </a:solidFill>
              <a:latin typeface="Arial" panose="020B0604020202020204"/>
              <a:ea typeface="+mn-ea"/>
              <a:cs typeface="+mn-cs"/>
            </a:rPr>
            <a:t>Tea Plantation Path Identification</a:t>
          </a:r>
        </a:p>
      </dgm:t>
    </dgm:pt>
    <dgm:pt modelId="{DA11DADB-5347-471E-9AE3-BFD2AA2CD97A}" type="parTrans" cxnId="{E8AE4B7F-5FE6-4739-8E99-07F02F56BDB7}">
      <dgm:prSet/>
      <dgm:spPr/>
      <dgm:t>
        <a:bodyPr/>
        <a:lstStyle/>
        <a:p>
          <a:endParaRPr lang="en-US">
            <a:solidFill>
              <a:schemeClr val="tx1"/>
            </a:solidFill>
          </a:endParaRPr>
        </a:p>
      </dgm:t>
    </dgm:pt>
    <dgm:pt modelId="{0405C984-13E4-4CAA-A943-CE3375BBA6F3}" type="sibTrans" cxnId="{E8AE4B7F-5FE6-4739-8E99-07F02F56BDB7}">
      <dgm:prSet/>
      <dgm:spPr/>
      <dgm:t>
        <a:bodyPr/>
        <a:lstStyle/>
        <a:p>
          <a:endParaRPr lang="en-US">
            <a:solidFill>
              <a:schemeClr val="tx1"/>
            </a:solidFill>
          </a:endParaRPr>
        </a:p>
      </dgm:t>
    </dgm:pt>
    <dgm:pt modelId="{D6C01D22-544B-4550-B332-5AE1D4D55D1D}">
      <dgm:prSet phldrT="[Text]"/>
      <dgm:spPr>
        <a:xfrm>
          <a:off x="0" y="832544"/>
          <a:ext cx="1147429" cy="573714"/>
        </a:xfrm>
        <a:prstGeom prst="rect">
          <a:avLst/>
        </a:prstGeom>
        <a:solidFill>
          <a:srgbClr val="00CCFF"/>
        </a:solidFill>
        <a:ln>
          <a:noFill/>
        </a:ln>
        <a:effectLst>
          <a:outerShdw blurRad="57150" dist="19050" dir="5400000" algn="ctr" rotWithShape="0">
            <a:srgbClr val="000000">
              <a:alpha val="63000"/>
            </a:srgbClr>
          </a:outerShdw>
        </a:effectLst>
      </dgm:spPr>
      <dgm:t>
        <a:bodyPr/>
        <a:lstStyle/>
        <a:p>
          <a:pPr>
            <a:buNone/>
          </a:pPr>
          <a:r>
            <a:rPr lang="en-US">
              <a:solidFill>
                <a:sysClr val="windowText" lastClr="000000"/>
              </a:solidFill>
              <a:latin typeface="Arial" panose="020B0604020202020204"/>
              <a:ea typeface="+mn-ea"/>
              <a:cs typeface="+mn-cs"/>
            </a:rPr>
            <a:t>Planning</a:t>
          </a:r>
        </a:p>
      </dgm:t>
    </dgm:pt>
    <dgm:pt modelId="{D950D7E5-142F-4E8F-91B0-F63C101D8C35}" type="parTrans" cxnId="{610209CE-21D9-4465-8164-B9BF9A09BCCB}">
      <dgm:prSet/>
      <dgm:spPr>
        <a:xfrm>
          <a:off x="573714" y="574269"/>
          <a:ext cx="4832596" cy="258275"/>
        </a:xfrm>
        <a:custGeom>
          <a:avLst/>
          <a:gdLst/>
          <a:ahLst/>
          <a:cxnLst/>
          <a:rect l="0" t="0" r="0" b="0"/>
          <a:pathLst>
            <a:path>
              <a:moveTo>
                <a:pt x="4832596" y="0"/>
              </a:moveTo>
              <a:lnTo>
                <a:pt x="4832596" y="137794"/>
              </a:lnTo>
              <a:lnTo>
                <a:pt x="0" y="137794"/>
              </a:lnTo>
              <a:lnTo>
                <a:pt x="0" y="258275"/>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2B33C23E-7DFC-4C83-9650-8EED7170A9A2}" type="sibTrans" cxnId="{610209CE-21D9-4465-8164-B9BF9A09BCCB}">
      <dgm:prSet/>
      <dgm:spPr/>
      <dgm:t>
        <a:bodyPr/>
        <a:lstStyle/>
        <a:p>
          <a:endParaRPr lang="en-US">
            <a:solidFill>
              <a:schemeClr val="tx1"/>
            </a:solidFill>
          </a:endParaRPr>
        </a:p>
      </dgm:t>
    </dgm:pt>
    <dgm:pt modelId="{9602D7AC-BDB3-4A68-8603-9E3A47040C5A}">
      <dgm:prSet phldrT="[Text]"/>
      <dgm:spPr>
        <a:xfrm>
          <a:off x="2344899" y="843932"/>
          <a:ext cx="1147429" cy="573714"/>
        </a:xfrm>
        <a:prstGeom prst="rect">
          <a:avLst/>
        </a:prstGeom>
        <a:solidFill>
          <a:srgbClr val="00CCFF"/>
        </a:solidFill>
        <a:ln>
          <a:noFill/>
        </a:ln>
        <a:effectLst>
          <a:outerShdw blurRad="57150" dist="19050" dir="5400000" algn="ctr" rotWithShape="0">
            <a:srgbClr val="000000">
              <a:alpha val="63000"/>
            </a:srgbClr>
          </a:outerShdw>
        </a:effectLst>
      </dgm:spPr>
      <dgm:t>
        <a:bodyPr/>
        <a:lstStyle/>
        <a:p>
          <a:pPr>
            <a:buNone/>
          </a:pPr>
          <a:r>
            <a:rPr lang="en-US">
              <a:solidFill>
                <a:sysClr val="windowText" lastClr="000000"/>
              </a:solidFill>
              <a:latin typeface="Arial" panose="020B0604020202020204"/>
              <a:ea typeface="+mn-ea"/>
              <a:cs typeface="+mn-cs"/>
            </a:rPr>
            <a:t>Dataset Creation</a:t>
          </a:r>
        </a:p>
      </dgm:t>
    </dgm:pt>
    <dgm:pt modelId="{E6A43D25-8690-4F44-94A3-8638E7DA5474}" type="parTrans" cxnId="{C08E2DE2-C75E-47F1-985D-EFCC273C8976}">
      <dgm:prSet/>
      <dgm:spPr>
        <a:xfrm>
          <a:off x="2918614" y="574269"/>
          <a:ext cx="2487697" cy="269663"/>
        </a:xfrm>
        <a:custGeom>
          <a:avLst/>
          <a:gdLst/>
          <a:ahLst/>
          <a:cxnLst/>
          <a:rect l="0" t="0" r="0" b="0"/>
          <a:pathLst>
            <a:path>
              <a:moveTo>
                <a:pt x="2487697" y="0"/>
              </a:moveTo>
              <a:lnTo>
                <a:pt x="2487697" y="149183"/>
              </a:lnTo>
              <a:lnTo>
                <a:pt x="0" y="149183"/>
              </a:lnTo>
              <a:lnTo>
                <a:pt x="0" y="269663"/>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B18C8943-F13F-4CE2-90DE-848ADAA52163}" type="sibTrans" cxnId="{C08E2DE2-C75E-47F1-985D-EFCC273C8976}">
      <dgm:prSet/>
      <dgm:spPr/>
      <dgm:t>
        <a:bodyPr/>
        <a:lstStyle/>
        <a:p>
          <a:endParaRPr lang="en-US">
            <a:solidFill>
              <a:schemeClr val="tx1"/>
            </a:solidFill>
          </a:endParaRPr>
        </a:p>
      </dgm:t>
    </dgm:pt>
    <dgm:pt modelId="{B97A7820-E865-4910-8E60-53D0A25E665B}">
      <dgm:prSet phldrT="[Text]"/>
      <dgm:spPr>
        <a:xfrm>
          <a:off x="4858631" y="858367"/>
          <a:ext cx="1147429" cy="573714"/>
        </a:xfrm>
        <a:prstGeom prst="rect">
          <a:avLst/>
        </a:prstGeom>
        <a:solidFill>
          <a:srgbClr val="00CCFF"/>
        </a:solidFill>
        <a:ln>
          <a:noFill/>
        </a:ln>
        <a:effectLst>
          <a:outerShdw blurRad="57150" dist="19050" dir="5400000" algn="ctr" rotWithShape="0">
            <a:srgbClr val="000000">
              <a:alpha val="63000"/>
            </a:srgbClr>
          </a:outerShdw>
        </a:effectLst>
      </dgm:spPr>
      <dgm:t>
        <a:bodyPr/>
        <a:lstStyle/>
        <a:p>
          <a:pPr>
            <a:buNone/>
          </a:pPr>
          <a:r>
            <a:rPr lang="en-US">
              <a:solidFill>
                <a:sysClr val="windowText" lastClr="000000"/>
              </a:solidFill>
              <a:latin typeface="Arial" panose="020B0604020202020204"/>
              <a:ea typeface="+mn-ea"/>
              <a:cs typeface="+mn-cs"/>
            </a:rPr>
            <a:t>Model Development</a:t>
          </a:r>
        </a:p>
      </dgm:t>
    </dgm:pt>
    <dgm:pt modelId="{79131C5C-DA0D-4B2D-8E64-4794DF1670D8}" type="parTrans" cxnId="{77292B04-20ED-44EF-81C9-BFCF9B95F37A}">
      <dgm:prSet/>
      <dgm:spPr>
        <a:xfrm>
          <a:off x="5360591" y="574269"/>
          <a:ext cx="91440" cy="284097"/>
        </a:xfrm>
        <a:custGeom>
          <a:avLst/>
          <a:gdLst/>
          <a:ahLst/>
          <a:cxnLst/>
          <a:rect l="0" t="0" r="0" b="0"/>
          <a:pathLst>
            <a:path>
              <a:moveTo>
                <a:pt x="45720" y="0"/>
              </a:moveTo>
              <a:lnTo>
                <a:pt x="45720" y="163617"/>
              </a:lnTo>
              <a:lnTo>
                <a:pt x="71755" y="163617"/>
              </a:lnTo>
              <a:lnTo>
                <a:pt x="71755" y="284097"/>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DA99BD9B-D135-4E20-9570-4D58FA8F2B2E}" type="sibTrans" cxnId="{77292B04-20ED-44EF-81C9-BFCF9B95F37A}">
      <dgm:prSet/>
      <dgm:spPr/>
      <dgm:t>
        <a:bodyPr/>
        <a:lstStyle/>
        <a:p>
          <a:endParaRPr lang="en-US">
            <a:solidFill>
              <a:schemeClr val="tx1"/>
            </a:solidFill>
          </a:endParaRPr>
        </a:p>
      </dgm:t>
    </dgm:pt>
    <dgm:pt modelId="{1B5999DC-E3FB-4527-A4DC-0880B0DDCF8F}">
      <dgm:prSet/>
      <dgm:spPr>
        <a:xfrm>
          <a:off x="7327671" y="843932"/>
          <a:ext cx="1147429" cy="573714"/>
        </a:xfrm>
        <a:prstGeom prst="rect">
          <a:avLst/>
        </a:prstGeom>
        <a:solidFill>
          <a:srgbClr val="00CCFF"/>
        </a:solidFill>
        <a:ln>
          <a:noFill/>
        </a:ln>
        <a:effectLst>
          <a:outerShdw blurRad="57150" dist="19050" dir="5400000" algn="ctr" rotWithShape="0">
            <a:srgbClr val="000000">
              <a:alpha val="63000"/>
            </a:srgbClr>
          </a:outerShdw>
        </a:effectLst>
      </dgm:spPr>
      <dgm:t>
        <a:bodyPr/>
        <a:lstStyle/>
        <a:p>
          <a:pPr>
            <a:buNone/>
          </a:pPr>
          <a:r>
            <a:rPr lang="en-US">
              <a:solidFill>
                <a:sysClr val="windowText" lastClr="000000"/>
              </a:solidFill>
              <a:latin typeface="Arial" panose="020B0604020202020204"/>
              <a:ea typeface="+mn-ea"/>
              <a:cs typeface="+mn-cs"/>
            </a:rPr>
            <a:t>Testing &amp; Validation</a:t>
          </a:r>
        </a:p>
      </dgm:t>
    </dgm:pt>
    <dgm:pt modelId="{042C794B-1B8E-4DDB-BD90-025E481AC993}" type="parTrans" cxnId="{603C1185-723B-4BFA-AA85-80B77AE9E0F2}">
      <dgm:prSet/>
      <dgm:spPr>
        <a:xfrm>
          <a:off x="5406311" y="574269"/>
          <a:ext cx="2495074" cy="269663"/>
        </a:xfrm>
        <a:custGeom>
          <a:avLst/>
          <a:gdLst/>
          <a:ahLst/>
          <a:cxnLst/>
          <a:rect l="0" t="0" r="0" b="0"/>
          <a:pathLst>
            <a:path>
              <a:moveTo>
                <a:pt x="0" y="0"/>
              </a:moveTo>
              <a:lnTo>
                <a:pt x="0" y="149183"/>
              </a:lnTo>
              <a:lnTo>
                <a:pt x="2495074" y="149183"/>
              </a:lnTo>
              <a:lnTo>
                <a:pt x="2495074" y="269663"/>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D211B6C4-1821-4817-ABF0-5AB19D776F03}" type="sibTrans" cxnId="{603C1185-723B-4BFA-AA85-80B77AE9E0F2}">
      <dgm:prSet/>
      <dgm:spPr/>
      <dgm:t>
        <a:bodyPr/>
        <a:lstStyle/>
        <a:p>
          <a:endParaRPr lang="en-US">
            <a:solidFill>
              <a:schemeClr val="tx1"/>
            </a:solidFill>
          </a:endParaRPr>
        </a:p>
      </dgm:t>
    </dgm:pt>
    <dgm:pt modelId="{AA414B2C-F591-4C36-8604-0859B40265EF}">
      <dgm:prSet/>
      <dgm:spPr>
        <a:xfrm>
          <a:off x="9670425" y="843932"/>
          <a:ext cx="1147429" cy="573714"/>
        </a:xfrm>
        <a:prstGeom prst="rect">
          <a:avLst/>
        </a:prstGeom>
        <a:solidFill>
          <a:srgbClr val="00CCFF"/>
        </a:solidFill>
        <a:ln>
          <a:noFill/>
        </a:ln>
        <a:effectLst>
          <a:outerShdw blurRad="57150" dist="19050" dir="5400000" algn="ctr" rotWithShape="0">
            <a:srgbClr val="000000">
              <a:alpha val="63000"/>
            </a:srgbClr>
          </a:outerShdw>
        </a:effectLst>
      </dgm:spPr>
      <dgm:t>
        <a:bodyPr/>
        <a:lstStyle/>
        <a:p>
          <a:pPr>
            <a:buNone/>
          </a:pPr>
          <a:r>
            <a:rPr lang="en-US">
              <a:solidFill>
                <a:sysClr val="windowText" lastClr="000000"/>
              </a:solidFill>
              <a:latin typeface="Arial" panose="020B0604020202020204"/>
              <a:ea typeface="+mn-ea"/>
              <a:cs typeface="+mn-cs"/>
            </a:rPr>
            <a:t>Data Transfer</a:t>
          </a:r>
        </a:p>
      </dgm:t>
    </dgm:pt>
    <dgm:pt modelId="{8D6E5232-5CD1-4AD1-B1C2-C326A3DD41E5}" type="parTrans" cxnId="{38922579-B1FE-4E43-BAD7-57FE8DA98FC8}">
      <dgm:prSet/>
      <dgm:spPr>
        <a:xfrm>
          <a:off x="5406311" y="574269"/>
          <a:ext cx="4837828" cy="269663"/>
        </a:xfrm>
        <a:custGeom>
          <a:avLst/>
          <a:gdLst/>
          <a:ahLst/>
          <a:cxnLst/>
          <a:rect l="0" t="0" r="0" b="0"/>
          <a:pathLst>
            <a:path>
              <a:moveTo>
                <a:pt x="0" y="0"/>
              </a:moveTo>
              <a:lnTo>
                <a:pt x="0" y="149183"/>
              </a:lnTo>
              <a:lnTo>
                <a:pt x="4837828" y="149183"/>
              </a:lnTo>
              <a:lnTo>
                <a:pt x="4837828" y="269663"/>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A4D9BC03-6493-4DD4-A75E-1BF423E3CCC2}" type="sibTrans" cxnId="{38922579-B1FE-4E43-BAD7-57FE8DA98FC8}">
      <dgm:prSet/>
      <dgm:spPr/>
      <dgm:t>
        <a:bodyPr/>
        <a:lstStyle/>
        <a:p>
          <a:endParaRPr lang="en-US">
            <a:solidFill>
              <a:schemeClr val="tx1"/>
            </a:solidFill>
          </a:endParaRPr>
        </a:p>
      </dgm:t>
    </dgm:pt>
    <dgm:pt modelId="{6055A7E7-CA0C-41DA-8693-41BE990CC490}">
      <dgm:prSet custT="1"/>
      <dgm:spPr>
        <a:xfrm>
          <a:off x="222165" y="3259255"/>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sz="1500" b="0" i="0" kern="1200">
              <a:solidFill>
                <a:sysClr val="windowText" lastClr="000000"/>
              </a:solidFill>
              <a:latin typeface="Arial" panose="020B0604020202020204"/>
              <a:ea typeface="Calibri" panose="020F0502020204030204"/>
              <a:cs typeface="Arial"/>
            </a:rPr>
            <a:t>Identifying</a:t>
          </a:r>
          <a:r>
            <a:rPr lang="en-US" sz="1500" kern="1200">
              <a:solidFill>
                <a:sysClr val="windowText" lastClr="000000"/>
              </a:solidFill>
              <a:latin typeface="Arial" panose="020B0604020202020204"/>
              <a:ea typeface="+mn-ea"/>
              <a:cs typeface="+mn-cs"/>
            </a:rPr>
            <a:t> the </a:t>
          </a:r>
          <a:r>
            <a:rPr lang="en-US" sz="1400" b="0" i="0" kern="1200">
              <a:solidFill>
                <a:sysClr val="windowText" lastClr="000000"/>
              </a:solidFill>
              <a:latin typeface="Arial" panose="020B0604020202020204"/>
              <a:ea typeface="Calibri" panose="020F0502020204030204"/>
              <a:cs typeface="Arial"/>
            </a:rPr>
            <a:t>technologies</a:t>
          </a:r>
        </a:p>
      </dgm:t>
    </dgm:pt>
    <dgm:pt modelId="{E4B341C5-0284-46D7-ADF1-00105348D337}" type="parTrans" cxnId="{02C0FFC9-0CDF-4B55-BCF7-09ECD5C8D9ED}">
      <dgm:prSet/>
      <dgm:spPr>
        <a:xfrm>
          <a:off x="114742" y="1406259"/>
          <a:ext cx="107422" cy="2139853"/>
        </a:xfrm>
        <a:custGeom>
          <a:avLst/>
          <a:gdLst/>
          <a:ahLst/>
          <a:cxnLst/>
          <a:rect l="0" t="0" r="0" b="0"/>
          <a:pathLst>
            <a:path>
              <a:moveTo>
                <a:pt x="0" y="0"/>
              </a:moveTo>
              <a:lnTo>
                <a:pt x="0" y="2139853"/>
              </a:lnTo>
              <a:lnTo>
                <a:pt x="107422" y="2139853"/>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4167BA31-68EF-473D-BDFD-FCF7D4EEA1DB}" type="sibTrans" cxnId="{02C0FFC9-0CDF-4B55-BCF7-09ECD5C8D9ED}">
      <dgm:prSet/>
      <dgm:spPr/>
      <dgm:t>
        <a:bodyPr/>
        <a:lstStyle/>
        <a:p>
          <a:endParaRPr lang="en-US">
            <a:solidFill>
              <a:schemeClr val="tx1"/>
            </a:solidFill>
          </a:endParaRPr>
        </a:p>
      </dgm:t>
    </dgm:pt>
    <dgm:pt modelId="{EAF4DA3B-BF04-49BB-B6C2-03B887780F40}">
      <dgm:prSet/>
      <dgm:spPr>
        <a:xfrm>
          <a:off x="222165" y="1629904"/>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b="0" i="0">
              <a:solidFill>
                <a:sysClr val="windowText" lastClr="000000"/>
              </a:solidFill>
              <a:latin typeface="Arial" panose="020B0604020202020204"/>
              <a:ea typeface="+mn-ea"/>
              <a:cs typeface="+mn-cs"/>
            </a:rPr>
            <a:t>Identifying requirements</a:t>
          </a:r>
        </a:p>
      </dgm:t>
    </dgm:pt>
    <dgm:pt modelId="{2D776784-B698-454B-997A-D7298DA9B302}" type="parTrans" cxnId="{F06E2C9F-F061-4956-97C8-D751FAE9F501}">
      <dgm:prSet/>
      <dgm:spPr>
        <a:xfrm>
          <a:off x="114742" y="1406259"/>
          <a:ext cx="107422" cy="510503"/>
        </a:xfrm>
        <a:custGeom>
          <a:avLst/>
          <a:gdLst/>
          <a:ahLst/>
          <a:cxnLst/>
          <a:rect l="0" t="0" r="0" b="0"/>
          <a:pathLst>
            <a:path>
              <a:moveTo>
                <a:pt x="0" y="0"/>
              </a:moveTo>
              <a:lnTo>
                <a:pt x="0" y="510503"/>
              </a:lnTo>
              <a:lnTo>
                <a:pt x="107422" y="510503"/>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458575B3-A57F-4AD4-8E7E-C4700092255F}" type="sibTrans" cxnId="{F06E2C9F-F061-4956-97C8-D751FAE9F501}">
      <dgm:prSet/>
      <dgm:spPr/>
      <dgm:t>
        <a:bodyPr/>
        <a:lstStyle/>
        <a:p>
          <a:endParaRPr lang="en-US">
            <a:solidFill>
              <a:schemeClr val="tx1"/>
            </a:solidFill>
          </a:endParaRPr>
        </a:p>
      </dgm:t>
    </dgm:pt>
    <dgm:pt modelId="{4C81A4B7-3995-42FF-BA03-4B46C64B9C02}">
      <dgm:prSet custT="1"/>
      <dgm:spPr>
        <a:solidFill>
          <a:srgbClr val="00FF00">
            <a:alpha val="35000"/>
          </a:srgbClr>
        </a:solidFill>
        <a:ln>
          <a:noFill/>
        </a:ln>
        <a:effectLst>
          <a:outerShdw blurRad="57150" dist="19050" dir="5400000" algn="ctr" rotWithShape="0">
            <a:srgbClr val="000000">
              <a:alpha val="63000"/>
            </a:srgbClr>
          </a:outerShdw>
        </a:effectLst>
      </dgm:spPr>
      <dgm:t>
        <a:bodyPr spcFirstLastPara="0" vert="horz" wrap="square" lIns="8890" tIns="8890" rIns="8890" bIns="8890" numCol="1" spcCol="1270" anchor="ctr" anchorCtr="0"/>
        <a:lstStyle/>
        <a:p>
          <a:pPr>
            <a:buNone/>
          </a:pPr>
          <a:r>
            <a:rPr lang="en-US" sz="1400" b="0" i="0" kern="1200">
              <a:solidFill>
                <a:sysClr val="windowText" lastClr="000000"/>
              </a:solidFill>
              <a:latin typeface="Arial" panose="020B0604020202020204"/>
              <a:ea typeface="+mn-ea"/>
              <a:cs typeface="+mn-cs"/>
            </a:rPr>
            <a:t>Identifying Algorithm &amp; </a:t>
          </a:r>
          <a:r>
            <a:rPr lang="en-US" sz="1400" b="0" i="0" kern="1200">
              <a:solidFill>
                <a:sysClr val="windowText" lastClr="000000"/>
              </a:solidFill>
              <a:latin typeface="Arial" panose="020B0604020202020204"/>
              <a:ea typeface="Calibri" panose="020F0502020204030204"/>
              <a:cs typeface="Arial"/>
            </a:rPr>
            <a:t>function</a:t>
          </a:r>
        </a:p>
      </dgm:t>
    </dgm:pt>
    <dgm:pt modelId="{5B466BFA-6330-4AC7-ACBE-C74C63B6F5C2}" type="parTrans" cxnId="{B26FBDD4-CDF3-45E1-908D-936F3061259E}">
      <dgm:prSet/>
      <dgm:spPr>
        <a:xfrm>
          <a:off x="114742" y="1406259"/>
          <a:ext cx="107422" cy="1325178"/>
        </a:xfrm>
        <a:custGeom>
          <a:avLst/>
          <a:gdLst/>
          <a:ahLst/>
          <a:cxnLst/>
          <a:rect l="0" t="0" r="0" b="0"/>
          <a:pathLst>
            <a:path>
              <a:moveTo>
                <a:pt x="0" y="0"/>
              </a:moveTo>
              <a:lnTo>
                <a:pt x="0" y="1325178"/>
              </a:lnTo>
              <a:lnTo>
                <a:pt x="107422" y="1325178"/>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1785E78F-58F1-4C5D-8821-98A3B3D363CF}" type="sibTrans" cxnId="{B26FBDD4-CDF3-45E1-908D-936F3061259E}">
      <dgm:prSet/>
      <dgm:spPr/>
      <dgm:t>
        <a:bodyPr/>
        <a:lstStyle/>
        <a:p>
          <a:endParaRPr lang="en-US">
            <a:solidFill>
              <a:schemeClr val="tx1"/>
            </a:solidFill>
          </a:endParaRPr>
        </a:p>
      </dgm:t>
    </dgm:pt>
    <dgm:pt modelId="{B9455863-E3ED-4D33-8F16-64945FF6CCEE}">
      <dgm:prSet/>
      <dgm:spPr>
        <a:xfrm>
          <a:off x="222165" y="4073930"/>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a:solidFill>
                <a:sysClr val="windowText" lastClr="000000"/>
              </a:solidFill>
              <a:latin typeface="Arial" panose="020B0604020202020204"/>
              <a:ea typeface="+mn-ea"/>
              <a:cs typeface="+mn-cs"/>
            </a:rPr>
            <a:t>Allocating timeframe</a:t>
          </a:r>
        </a:p>
      </dgm:t>
    </dgm:pt>
    <dgm:pt modelId="{B109DA9B-AA1F-4CC6-97A8-8126ACBFF691}" type="parTrans" cxnId="{E65E5F82-325F-4D7B-8B19-244BAAB6BB41}">
      <dgm:prSet/>
      <dgm:spPr>
        <a:xfrm>
          <a:off x="114742" y="1406259"/>
          <a:ext cx="107422" cy="2954528"/>
        </a:xfrm>
        <a:custGeom>
          <a:avLst/>
          <a:gdLst/>
          <a:ahLst/>
          <a:cxnLst/>
          <a:rect l="0" t="0" r="0" b="0"/>
          <a:pathLst>
            <a:path>
              <a:moveTo>
                <a:pt x="0" y="0"/>
              </a:moveTo>
              <a:lnTo>
                <a:pt x="0" y="2954528"/>
              </a:lnTo>
              <a:lnTo>
                <a:pt x="107422" y="2954528"/>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A9D9285A-A8CE-456A-ADF9-CFDFFADFE012}" type="sibTrans" cxnId="{E65E5F82-325F-4D7B-8B19-244BAAB6BB41}">
      <dgm:prSet/>
      <dgm:spPr/>
      <dgm:t>
        <a:bodyPr/>
        <a:lstStyle/>
        <a:p>
          <a:endParaRPr lang="en-US">
            <a:solidFill>
              <a:schemeClr val="tx1"/>
            </a:solidFill>
          </a:endParaRPr>
        </a:p>
      </dgm:t>
    </dgm:pt>
    <dgm:pt modelId="{F7465102-B636-457B-A79D-CE1B5DA0FDD5}">
      <dgm:prSet/>
      <dgm:spPr>
        <a:xfrm>
          <a:off x="2631756"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a:solidFill>
                <a:sysClr val="windowText" lastClr="000000"/>
              </a:solidFill>
              <a:latin typeface="Arial" panose="020B0604020202020204"/>
              <a:ea typeface="+mn-ea"/>
              <a:cs typeface="+mn-cs"/>
            </a:rPr>
            <a:t>Collecting the dataset</a:t>
          </a:r>
        </a:p>
      </dgm:t>
    </dgm:pt>
    <dgm:pt modelId="{390654D2-06A9-473D-A70F-C52631C71170}" type="parTrans" cxnId="{8D5FE50E-880A-4DF8-994F-E79261A39DB0}">
      <dgm:prSet/>
      <dgm:spPr>
        <a:xfrm>
          <a:off x="2459642" y="1417647"/>
          <a:ext cx="172114" cy="527817"/>
        </a:xfrm>
        <a:custGeom>
          <a:avLst/>
          <a:gdLst/>
          <a:ahLst/>
          <a:cxnLst/>
          <a:rect l="0" t="0" r="0" b="0"/>
          <a:pathLst>
            <a:path>
              <a:moveTo>
                <a:pt x="0" y="0"/>
              </a:moveTo>
              <a:lnTo>
                <a:pt x="0" y="527817"/>
              </a:lnTo>
              <a:lnTo>
                <a:pt x="172114" y="527817"/>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CBE24757-A041-4C2F-A0C7-2AFE7B8A8165}" type="sibTrans" cxnId="{8D5FE50E-880A-4DF8-994F-E79261A39DB0}">
      <dgm:prSet/>
      <dgm:spPr/>
      <dgm:t>
        <a:bodyPr/>
        <a:lstStyle/>
        <a:p>
          <a:endParaRPr lang="en-US">
            <a:solidFill>
              <a:schemeClr val="tx1"/>
            </a:solidFill>
          </a:endParaRPr>
        </a:p>
      </dgm:t>
    </dgm:pt>
    <dgm:pt modelId="{B93DB16B-D815-4FF3-B661-E193EB9469D4}">
      <dgm:prSet/>
      <dgm:spPr>
        <a:xfrm>
          <a:off x="2631756"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a:solidFill>
                <a:sysClr val="windowText" lastClr="000000"/>
              </a:solidFill>
              <a:latin typeface="Arial" panose="020B0604020202020204"/>
              <a:ea typeface="+mn-ea"/>
              <a:cs typeface="+mn-cs"/>
            </a:rPr>
            <a:t>Data preprocessing</a:t>
          </a:r>
        </a:p>
      </dgm:t>
    </dgm:pt>
    <dgm:pt modelId="{308ADA39-78FF-42C6-9D60-7505AD5D936F}" type="parTrans" cxnId="{8B1FACC1-BDE2-4F50-AF99-2EE6C73DB8D8}">
      <dgm:prSet/>
      <dgm:spPr>
        <a:xfrm>
          <a:off x="2459642" y="1417647"/>
          <a:ext cx="172114" cy="1342493"/>
        </a:xfrm>
        <a:custGeom>
          <a:avLst/>
          <a:gdLst/>
          <a:ahLst/>
          <a:cxnLst/>
          <a:rect l="0" t="0" r="0" b="0"/>
          <a:pathLst>
            <a:path>
              <a:moveTo>
                <a:pt x="0" y="0"/>
              </a:moveTo>
              <a:lnTo>
                <a:pt x="0" y="1342493"/>
              </a:lnTo>
              <a:lnTo>
                <a:pt x="172114" y="1342493"/>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7C3F1DCD-9C9B-444B-B445-C6EABFE253B0}" type="sibTrans" cxnId="{8B1FACC1-BDE2-4F50-AF99-2EE6C73DB8D8}">
      <dgm:prSet/>
      <dgm:spPr/>
      <dgm:t>
        <a:bodyPr/>
        <a:lstStyle/>
        <a:p>
          <a:endParaRPr lang="en-US">
            <a:solidFill>
              <a:schemeClr val="tx1"/>
            </a:solidFill>
          </a:endParaRPr>
        </a:p>
      </dgm:t>
    </dgm:pt>
    <dgm:pt modelId="{AA805E07-C78B-43FC-A7A8-AC781A4E8CB5}">
      <dgm:prSet/>
      <dgm:spPr>
        <a:xfrm>
          <a:off x="5145489" y="1673042"/>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b="0" i="0">
              <a:solidFill>
                <a:sysClr val="windowText" lastClr="000000"/>
              </a:solidFill>
              <a:latin typeface="Arial" panose="020B0604020202020204"/>
              <a:ea typeface="+mn-ea"/>
              <a:cs typeface="+mn-cs"/>
            </a:rPr>
            <a:t>Using</a:t>
          </a:r>
          <a:r>
            <a:rPr lang="en-US" b="1" i="0">
              <a:solidFill>
                <a:sysClr val="windowText" lastClr="000000"/>
              </a:solidFill>
              <a:latin typeface="Arial" panose="020B0604020202020204"/>
              <a:ea typeface="+mn-ea"/>
              <a:cs typeface="+mn-cs"/>
            </a:rPr>
            <a:t> </a:t>
          </a:r>
          <a:r>
            <a:rPr lang="en-US" b="0" i="0">
              <a:solidFill>
                <a:sysClr val="windowText" lastClr="000000"/>
              </a:solidFill>
              <a:latin typeface="Arial" panose="020B0604020202020204"/>
              <a:ea typeface="+mn-ea"/>
              <a:cs typeface="+mn-cs"/>
            </a:rPr>
            <a:t>U-Net</a:t>
          </a:r>
          <a:r>
            <a:rPr lang="en-US" b="1" i="0">
              <a:solidFill>
                <a:sysClr val="windowText" lastClr="000000"/>
              </a:solidFill>
              <a:latin typeface="Arial" panose="020B0604020202020204"/>
              <a:ea typeface="+mn-ea"/>
              <a:cs typeface="+mn-cs"/>
            </a:rPr>
            <a:t> </a:t>
          </a:r>
          <a:r>
            <a:rPr lang="en-US" b="0" i="0">
              <a:solidFill>
                <a:sysClr val="windowText" lastClr="000000"/>
              </a:solidFill>
              <a:latin typeface="Arial" panose="020B0604020202020204"/>
              <a:ea typeface="+mn-ea"/>
              <a:cs typeface="+mn-cs"/>
            </a:rPr>
            <a:t>architecture</a:t>
          </a:r>
        </a:p>
      </dgm:t>
    </dgm:pt>
    <dgm:pt modelId="{F635CC1A-218B-4A1B-80DA-19A57DBEB136}" type="parTrans" cxnId="{77AA8A4A-8BED-4436-BF4A-0B39822A00B3}">
      <dgm:prSet/>
      <dgm:spPr>
        <a:xfrm>
          <a:off x="4973374" y="1432082"/>
          <a:ext cx="172114" cy="527817"/>
        </a:xfrm>
        <a:custGeom>
          <a:avLst/>
          <a:gdLst/>
          <a:ahLst/>
          <a:cxnLst/>
          <a:rect l="0" t="0" r="0" b="0"/>
          <a:pathLst>
            <a:path>
              <a:moveTo>
                <a:pt x="0" y="0"/>
              </a:moveTo>
              <a:lnTo>
                <a:pt x="0" y="527817"/>
              </a:lnTo>
              <a:lnTo>
                <a:pt x="172114" y="527817"/>
              </a:lnTo>
            </a:path>
          </a:pathLst>
        </a:custGeom>
        <a:solidFill>
          <a:schemeClr val="tx1"/>
        </a:solidFill>
        <a:ln w="12700" cap="flat" cmpd="sng" algn="ctr">
          <a:solidFill>
            <a:schemeClr val="tx1"/>
          </a:solidFill>
          <a:prstDash val="solid"/>
          <a:miter lim="800000"/>
        </a:ln>
        <a:effectLst/>
      </dgm:spPr>
      <dgm:t>
        <a:bodyPr/>
        <a:lstStyle/>
        <a:p>
          <a:endParaRPr lang="en-US">
            <a:solidFill>
              <a:schemeClr val="tx1"/>
            </a:solidFill>
          </a:endParaRPr>
        </a:p>
      </dgm:t>
    </dgm:pt>
    <dgm:pt modelId="{9D63BAA6-9BFC-483A-963E-E9E4C218ADD3}" type="sibTrans" cxnId="{77AA8A4A-8BED-4436-BF4A-0B39822A00B3}">
      <dgm:prSet/>
      <dgm:spPr/>
      <dgm:t>
        <a:bodyPr/>
        <a:lstStyle/>
        <a:p>
          <a:endParaRPr lang="en-US">
            <a:solidFill>
              <a:schemeClr val="tx1"/>
            </a:solidFill>
          </a:endParaRPr>
        </a:p>
      </dgm:t>
    </dgm:pt>
    <dgm:pt modelId="{34B1D83D-72E2-4325-9E30-6BDD3F6CC804}">
      <dgm:prSet/>
      <dgm:spPr>
        <a:xfrm>
          <a:off x="5145489" y="248771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b="0" i="0">
              <a:solidFill>
                <a:sysClr val="windowText" lastClr="000000"/>
              </a:solidFill>
              <a:latin typeface="Arial" panose="020B0604020202020204"/>
              <a:ea typeface="+mn-ea"/>
              <a:cs typeface="+mn-cs"/>
            </a:rPr>
            <a:t>Evaluating</a:t>
          </a:r>
          <a:r>
            <a:rPr lang="en-US" b="1" i="0">
              <a:solidFill>
                <a:sysClr val="windowText" lastClr="000000"/>
              </a:solidFill>
              <a:latin typeface="Arial" panose="020B0604020202020204"/>
              <a:ea typeface="+mn-ea"/>
              <a:cs typeface="+mn-cs"/>
            </a:rPr>
            <a:t> </a:t>
          </a:r>
          <a:r>
            <a:rPr lang="en-US" b="0" i="0">
              <a:solidFill>
                <a:sysClr val="windowText" lastClr="000000"/>
              </a:solidFill>
              <a:latin typeface="Arial" panose="020B0604020202020204"/>
              <a:ea typeface="+mn-ea"/>
              <a:cs typeface="+mn-cs"/>
            </a:rPr>
            <a:t>the</a:t>
          </a:r>
          <a:r>
            <a:rPr lang="en-US" b="1" i="0">
              <a:solidFill>
                <a:sysClr val="windowText" lastClr="000000"/>
              </a:solidFill>
              <a:latin typeface="Arial" panose="020B0604020202020204"/>
              <a:ea typeface="+mn-ea"/>
              <a:cs typeface="+mn-cs"/>
            </a:rPr>
            <a:t> </a:t>
          </a:r>
          <a:r>
            <a:rPr lang="en-US" b="0" i="0">
              <a:solidFill>
                <a:sysClr val="windowText" lastClr="000000"/>
              </a:solidFill>
              <a:latin typeface="Arial" panose="020B0604020202020204"/>
              <a:ea typeface="+mn-ea"/>
              <a:cs typeface="+mn-cs"/>
            </a:rPr>
            <a:t>performance</a:t>
          </a:r>
        </a:p>
      </dgm:t>
    </dgm:pt>
    <dgm:pt modelId="{7E0C127E-42F9-461D-AFC0-E21B46C1271D}" type="parTrans" cxnId="{845ABDEC-B39A-4223-9EA8-0C82A2559066}">
      <dgm:prSet/>
      <dgm:spPr>
        <a:xfrm>
          <a:off x="4973374" y="1432082"/>
          <a:ext cx="172114" cy="1342493"/>
        </a:xfrm>
        <a:custGeom>
          <a:avLst/>
          <a:gdLst/>
          <a:ahLst/>
          <a:cxnLst/>
          <a:rect l="0" t="0" r="0" b="0"/>
          <a:pathLst>
            <a:path>
              <a:moveTo>
                <a:pt x="0" y="0"/>
              </a:moveTo>
              <a:lnTo>
                <a:pt x="0" y="1342493"/>
              </a:lnTo>
              <a:lnTo>
                <a:pt x="172114" y="1342493"/>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60AED939-EA29-419C-9DA1-0C14F7786C92}" type="sibTrans" cxnId="{845ABDEC-B39A-4223-9EA8-0C82A2559066}">
      <dgm:prSet/>
      <dgm:spPr/>
      <dgm:t>
        <a:bodyPr/>
        <a:lstStyle/>
        <a:p>
          <a:endParaRPr lang="en-US">
            <a:solidFill>
              <a:schemeClr val="tx1"/>
            </a:solidFill>
          </a:endParaRPr>
        </a:p>
      </dgm:t>
    </dgm:pt>
    <dgm:pt modelId="{4CFCBD02-C0B7-404F-84C6-E1A00213AD78}">
      <dgm:prSet/>
      <dgm:spPr>
        <a:xfrm>
          <a:off x="5145489" y="330239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a:solidFill>
                <a:sysClr val="windowText" lastClr="000000"/>
              </a:solidFill>
              <a:latin typeface="Arial" panose="020B0604020202020204"/>
              <a:ea typeface="+mn-ea"/>
              <a:cs typeface="+mn-cs"/>
            </a:rPr>
            <a:t>Optimizing the model</a:t>
          </a:r>
        </a:p>
      </dgm:t>
    </dgm:pt>
    <dgm:pt modelId="{4F04BADB-49F2-494E-8427-05BE51DFA5C4}" type="parTrans" cxnId="{A69E4C19-7AA5-4D95-B302-C50CD240FA0A}">
      <dgm:prSet/>
      <dgm:spPr>
        <a:xfrm>
          <a:off x="4973374" y="1432082"/>
          <a:ext cx="172114" cy="2157168"/>
        </a:xfrm>
        <a:custGeom>
          <a:avLst/>
          <a:gdLst/>
          <a:ahLst/>
          <a:cxnLst/>
          <a:rect l="0" t="0" r="0" b="0"/>
          <a:pathLst>
            <a:path>
              <a:moveTo>
                <a:pt x="0" y="0"/>
              </a:moveTo>
              <a:lnTo>
                <a:pt x="0" y="2157168"/>
              </a:lnTo>
              <a:lnTo>
                <a:pt x="172114" y="2157168"/>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74651086-66DD-4CB3-A008-768C5ADC0F77}" type="sibTrans" cxnId="{A69E4C19-7AA5-4D95-B302-C50CD240FA0A}">
      <dgm:prSet/>
      <dgm:spPr/>
      <dgm:t>
        <a:bodyPr/>
        <a:lstStyle/>
        <a:p>
          <a:endParaRPr lang="en-US">
            <a:solidFill>
              <a:schemeClr val="tx1"/>
            </a:solidFill>
          </a:endParaRPr>
        </a:p>
      </dgm:t>
    </dgm:pt>
    <dgm:pt modelId="{BAFF032B-1004-4824-8FBB-533B3C5CADDD}">
      <dgm:prSet/>
      <dgm:spPr>
        <a:xfrm>
          <a:off x="7614528"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b="0" i="0">
              <a:solidFill>
                <a:sysClr val="windowText" lastClr="000000"/>
              </a:solidFill>
              <a:latin typeface="Arial" panose="020B0604020202020204"/>
              <a:ea typeface="+mn-ea"/>
              <a:cs typeface="+mn-cs"/>
            </a:rPr>
            <a:t>Testing and verifying accuracy</a:t>
          </a:r>
        </a:p>
      </dgm:t>
    </dgm:pt>
    <dgm:pt modelId="{A846F153-F25F-475D-B10A-7057C884A823}" type="parTrans" cxnId="{5E91A172-275F-4B33-87DD-6FD6A8AE2076}">
      <dgm:prSet/>
      <dgm:spPr>
        <a:xfrm>
          <a:off x="7442414" y="1417647"/>
          <a:ext cx="172114" cy="527817"/>
        </a:xfrm>
        <a:custGeom>
          <a:avLst/>
          <a:gdLst/>
          <a:ahLst/>
          <a:cxnLst/>
          <a:rect l="0" t="0" r="0" b="0"/>
          <a:pathLst>
            <a:path>
              <a:moveTo>
                <a:pt x="0" y="0"/>
              </a:moveTo>
              <a:lnTo>
                <a:pt x="0" y="527817"/>
              </a:lnTo>
              <a:lnTo>
                <a:pt x="172114" y="527817"/>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2779E273-CAAE-48BC-AF5A-74B509E54156}" type="sibTrans" cxnId="{5E91A172-275F-4B33-87DD-6FD6A8AE2076}">
      <dgm:prSet/>
      <dgm:spPr/>
      <dgm:t>
        <a:bodyPr/>
        <a:lstStyle/>
        <a:p>
          <a:endParaRPr lang="en-US">
            <a:solidFill>
              <a:schemeClr val="tx1"/>
            </a:solidFill>
          </a:endParaRPr>
        </a:p>
      </dgm:t>
    </dgm:pt>
    <dgm:pt modelId="{58FFB373-B1CE-43C1-A693-F66CC94A6D31}">
      <dgm:prSet/>
      <dgm:spPr>
        <a:xfrm>
          <a:off x="7614528"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b="0" i="0">
              <a:solidFill>
                <a:sysClr val="windowText" lastClr="000000"/>
              </a:solidFill>
              <a:latin typeface="Arial" panose="020B0604020202020204"/>
              <a:ea typeface="+mn-ea"/>
              <a:cs typeface="+mn-cs"/>
            </a:rPr>
            <a:t>Validating the output result </a:t>
          </a:r>
        </a:p>
      </dgm:t>
    </dgm:pt>
    <dgm:pt modelId="{8C5A9E46-A55E-44D7-A775-97FAFC308866}" type="parTrans" cxnId="{90C87A98-F7CB-4FFC-BAC6-904F809365C7}">
      <dgm:prSet/>
      <dgm:spPr>
        <a:xfrm>
          <a:off x="7442414" y="1417647"/>
          <a:ext cx="172114" cy="1342493"/>
        </a:xfrm>
        <a:custGeom>
          <a:avLst/>
          <a:gdLst/>
          <a:ahLst/>
          <a:cxnLst/>
          <a:rect l="0" t="0" r="0" b="0"/>
          <a:pathLst>
            <a:path>
              <a:moveTo>
                <a:pt x="0" y="0"/>
              </a:moveTo>
              <a:lnTo>
                <a:pt x="0" y="1342493"/>
              </a:lnTo>
              <a:lnTo>
                <a:pt x="172114" y="1342493"/>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0ABE7986-97C0-4193-864F-A1D3B571242E}" type="sibTrans" cxnId="{90C87A98-F7CB-4FFC-BAC6-904F809365C7}">
      <dgm:prSet/>
      <dgm:spPr/>
      <dgm:t>
        <a:bodyPr/>
        <a:lstStyle/>
        <a:p>
          <a:endParaRPr lang="en-US">
            <a:solidFill>
              <a:schemeClr val="tx1"/>
            </a:solidFill>
          </a:endParaRPr>
        </a:p>
      </dgm:t>
    </dgm:pt>
    <dgm:pt modelId="{4C33FEBE-9D5F-4741-B0D1-723C48197477}">
      <dgm:prSet/>
      <dgm:spPr>
        <a:xfrm>
          <a:off x="9952050"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b="0" i="0">
              <a:solidFill>
                <a:sysClr val="windowText" lastClr="000000"/>
              </a:solidFill>
              <a:latin typeface="Arial" panose="020B0604020202020204"/>
              <a:ea typeface="+mn-ea"/>
              <a:cs typeface="+mn-cs"/>
            </a:rPr>
            <a:t>Integrating the ML model</a:t>
          </a:r>
        </a:p>
      </dgm:t>
    </dgm:pt>
    <dgm:pt modelId="{778223D9-23C2-4041-A642-A3885170FBDB}" type="parTrans" cxnId="{17FB676C-527F-4097-A095-C2F243B37A48}">
      <dgm:prSet/>
      <dgm:spPr>
        <a:xfrm>
          <a:off x="9785168" y="1417647"/>
          <a:ext cx="166882" cy="527817"/>
        </a:xfrm>
        <a:custGeom>
          <a:avLst/>
          <a:gdLst/>
          <a:ahLst/>
          <a:cxnLst/>
          <a:rect l="0" t="0" r="0" b="0"/>
          <a:pathLst>
            <a:path>
              <a:moveTo>
                <a:pt x="0" y="0"/>
              </a:moveTo>
              <a:lnTo>
                <a:pt x="0" y="527817"/>
              </a:lnTo>
              <a:lnTo>
                <a:pt x="166882" y="527817"/>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1B42AAAA-E287-4908-B08B-282B02401A46}" type="sibTrans" cxnId="{17FB676C-527F-4097-A095-C2F243B37A48}">
      <dgm:prSet/>
      <dgm:spPr/>
      <dgm:t>
        <a:bodyPr/>
        <a:lstStyle/>
        <a:p>
          <a:endParaRPr lang="en-US">
            <a:solidFill>
              <a:schemeClr val="tx1"/>
            </a:solidFill>
          </a:endParaRPr>
        </a:p>
      </dgm:t>
    </dgm:pt>
    <dgm:pt modelId="{0616DB8E-0AE4-48EF-B4D1-DC239F4A2D99}">
      <dgm:prSet/>
      <dgm:spPr>
        <a:xfrm>
          <a:off x="9952050"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b="0" i="0">
              <a:solidFill>
                <a:sysClr val="windowText" lastClr="000000"/>
              </a:solidFill>
              <a:latin typeface="Arial" panose="020B0604020202020204"/>
              <a:ea typeface="+mn-ea"/>
              <a:cs typeface="+mn-cs"/>
            </a:rPr>
            <a:t>Transferring</a:t>
          </a:r>
          <a:r>
            <a:rPr lang="en-US" b="1" i="0">
              <a:solidFill>
                <a:sysClr val="windowText" lastClr="000000"/>
              </a:solidFill>
              <a:latin typeface="Arial" panose="020B0604020202020204"/>
              <a:ea typeface="+mn-ea"/>
              <a:cs typeface="+mn-cs"/>
            </a:rPr>
            <a:t> </a:t>
          </a:r>
          <a:r>
            <a:rPr lang="en-US" b="0" i="0">
              <a:solidFill>
                <a:sysClr val="windowText" lastClr="000000"/>
              </a:solidFill>
              <a:latin typeface="Arial" panose="020B0604020202020204"/>
              <a:ea typeface="+mn-ea"/>
              <a:cs typeface="+mn-cs"/>
            </a:rPr>
            <a:t>the</a:t>
          </a:r>
          <a:r>
            <a:rPr lang="en-US" b="1" i="0">
              <a:solidFill>
                <a:sysClr val="windowText" lastClr="000000"/>
              </a:solidFill>
              <a:latin typeface="Arial" panose="020B0604020202020204"/>
              <a:ea typeface="+mn-ea"/>
              <a:cs typeface="+mn-cs"/>
            </a:rPr>
            <a:t> </a:t>
          </a:r>
          <a:r>
            <a:rPr lang="en-US" b="0" i="0">
              <a:solidFill>
                <a:sysClr val="windowText" lastClr="000000"/>
              </a:solidFill>
              <a:latin typeface="Arial" panose="020B0604020202020204"/>
              <a:ea typeface="+mn-ea"/>
              <a:cs typeface="+mn-cs"/>
            </a:rPr>
            <a:t>coordinators </a:t>
          </a:r>
          <a:endParaRPr lang="en-US" b="0">
            <a:solidFill>
              <a:sysClr val="windowText" lastClr="000000"/>
            </a:solidFill>
            <a:latin typeface="Arial" panose="020B0604020202020204"/>
            <a:ea typeface="+mn-ea"/>
            <a:cs typeface="+mn-cs"/>
          </a:endParaRPr>
        </a:p>
      </dgm:t>
    </dgm:pt>
    <dgm:pt modelId="{98C60735-EFF9-42BA-B4E3-64094680893B}" type="sibTrans" cxnId="{239D1209-9235-4271-B1E1-F5F94ED601DA}">
      <dgm:prSet/>
      <dgm:spPr/>
      <dgm:t>
        <a:bodyPr/>
        <a:lstStyle/>
        <a:p>
          <a:endParaRPr lang="en-US">
            <a:solidFill>
              <a:schemeClr val="tx1"/>
            </a:solidFill>
          </a:endParaRPr>
        </a:p>
      </dgm:t>
    </dgm:pt>
    <dgm:pt modelId="{5E18C611-49CA-4FFA-B66A-7355EADBAF99}" type="parTrans" cxnId="{239D1209-9235-4271-B1E1-F5F94ED601DA}">
      <dgm:prSet/>
      <dgm:spPr>
        <a:xfrm>
          <a:off x="9785168" y="1417647"/>
          <a:ext cx="166882" cy="1342493"/>
        </a:xfrm>
        <a:custGeom>
          <a:avLst/>
          <a:gdLst/>
          <a:ahLst/>
          <a:cxnLst/>
          <a:rect l="0" t="0" r="0" b="0"/>
          <a:pathLst>
            <a:path>
              <a:moveTo>
                <a:pt x="0" y="0"/>
              </a:moveTo>
              <a:lnTo>
                <a:pt x="0" y="1342493"/>
              </a:lnTo>
              <a:lnTo>
                <a:pt x="166882" y="1342493"/>
              </a:lnTo>
            </a:path>
          </a:pathLst>
        </a:custGeom>
        <a:noFill/>
        <a:ln w="12700" cap="flat" cmpd="sng" algn="ctr">
          <a:solidFill>
            <a:schemeClr val="tx1"/>
          </a:solidFill>
          <a:prstDash val="solid"/>
          <a:miter lim="800000"/>
        </a:ln>
        <a:effectLst/>
      </dgm:spPr>
      <dgm:t>
        <a:bodyPr/>
        <a:lstStyle/>
        <a:p>
          <a:endParaRPr lang="en-US">
            <a:solidFill>
              <a:schemeClr val="tx1"/>
            </a:solidFill>
          </a:endParaRPr>
        </a:p>
      </dgm:t>
    </dgm:pt>
    <dgm:pt modelId="{E38CE7DC-82D5-4AA2-A397-535438C6FB4C}">
      <dgm:prSet/>
      <dgm:spPr>
        <a:xfrm>
          <a:off x="2631756" y="3287958"/>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gm:spPr>
      <dgm:t>
        <a:bodyPr/>
        <a:lstStyle/>
        <a:p>
          <a:pPr>
            <a:buNone/>
          </a:pPr>
          <a:r>
            <a:rPr lang="en-US">
              <a:solidFill>
                <a:sysClr val="windowText" lastClr="000000"/>
              </a:solidFill>
              <a:latin typeface="Arial" panose="020B0604020202020204"/>
              <a:ea typeface="+mn-ea"/>
              <a:cs typeface="+mn-cs"/>
            </a:rPr>
            <a:t>Labeling</a:t>
          </a:r>
        </a:p>
      </dgm:t>
    </dgm:pt>
    <dgm:pt modelId="{68D53696-E80B-496F-B1E5-EDB0A5324DC4}" type="parTrans" cxnId="{2E2316C6-D366-4EDD-81E3-77E11528DF87}">
      <dgm:prSet/>
      <dgm:spPr>
        <a:xfrm>
          <a:off x="2459642" y="1417647"/>
          <a:ext cx="172114" cy="2157168"/>
        </a:xfrm>
        <a:custGeom>
          <a:avLst/>
          <a:gdLst/>
          <a:ahLst/>
          <a:cxnLst/>
          <a:rect l="0" t="0" r="0" b="0"/>
          <a:pathLst>
            <a:path>
              <a:moveTo>
                <a:pt x="0" y="0"/>
              </a:moveTo>
              <a:lnTo>
                <a:pt x="0" y="2157168"/>
              </a:lnTo>
              <a:lnTo>
                <a:pt x="172114" y="2157168"/>
              </a:lnTo>
            </a:path>
          </a:pathLst>
        </a:custGeom>
        <a:noFill/>
        <a:ln w="12700" cap="flat" cmpd="sng" algn="ctr">
          <a:solidFill>
            <a:schemeClr val="tx1"/>
          </a:solidFill>
          <a:prstDash val="solid"/>
          <a:miter lim="800000"/>
        </a:ln>
        <a:effectLst/>
      </dgm:spPr>
      <dgm:t>
        <a:bodyPr/>
        <a:lstStyle/>
        <a:p>
          <a:endParaRPr lang="en-US"/>
        </a:p>
      </dgm:t>
    </dgm:pt>
    <dgm:pt modelId="{551FF07F-373D-449A-9372-AE584101C551}" type="sibTrans" cxnId="{2E2316C6-D366-4EDD-81E3-77E11528DF87}">
      <dgm:prSet/>
      <dgm:spPr/>
      <dgm:t>
        <a:bodyPr/>
        <a:lstStyle/>
        <a:p>
          <a:endParaRPr lang="en-US"/>
        </a:p>
      </dgm:t>
    </dgm:pt>
    <dgm:pt modelId="{15981392-FD60-4115-8604-70B62AEFB31B}" type="pres">
      <dgm:prSet presAssocID="{FDC0953B-67E8-4646-97CD-88CDB0CA5CC0}" presName="hierChild1" presStyleCnt="0">
        <dgm:presLayoutVars>
          <dgm:orgChart val="1"/>
          <dgm:chPref val="1"/>
          <dgm:dir/>
          <dgm:animOne val="branch"/>
          <dgm:animLvl val="lvl"/>
          <dgm:resizeHandles/>
        </dgm:presLayoutVars>
      </dgm:prSet>
      <dgm:spPr/>
    </dgm:pt>
    <dgm:pt modelId="{02565772-14C3-4B84-B348-338C8FC9B39D}" type="pres">
      <dgm:prSet presAssocID="{75D724DF-DE60-4A33-8F7A-BCE94344396E}" presName="hierRoot1" presStyleCnt="0">
        <dgm:presLayoutVars>
          <dgm:hierBranch val="init"/>
        </dgm:presLayoutVars>
      </dgm:prSet>
      <dgm:spPr/>
    </dgm:pt>
    <dgm:pt modelId="{250EFED6-430B-4CA8-AA57-6F7BA8D2BD89}" type="pres">
      <dgm:prSet presAssocID="{75D724DF-DE60-4A33-8F7A-BCE94344396E}" presName="rootComposite1" presStyleCnt="0"/>
      <dgm:spPr/>
    </dgm:pt>
    <dgm:pt modelId="{6FA99DA8-5F72-4564-872E-F561C836C93A}" type="pres">
      <dgm:prSet presAssocID="{75D724DF-DE60-4A33-8F7A-BCE94344396E}" presName="rootText1" presStyleLbl="node0" presStyleIdx="0" presStyleCnt="1" custScaleX="171986" custLinFactNeighborX="-822" custLinFactNeighborY="13279">
        <dgm:presLayoutVars>
          <dgm:chPref val="3"/>
        </dgm:presLayoutVars>
      </dgm:prSet>
      <dgm:spPr/>
    </dgm:pt>
    <dgm:pt modelId="{346AFF0E-9EFD-4C24-9656-F5A6C32051A1}" type="pres">
      <dgm:prSet presAssocID="{75D724DF-DE60-4A33-8F7A-BCE94344396E}" presName="rootConnector1" presStyleLbl="node1" presStyleIdx="0" presStyleCnt="0"/>
      <dgm:spPr/>
    </dgm:pt>
    <dgm:pt modelId="{79182802-F44E-41D0-8315-84AE56A0DBDC}" type="pres">
      <dgm:prSet presAssocID="{75D724DF-DE60-4A33-8F7A-BCE94344396E}" presName="hierChild2" presStyleCnt="0"/>
      <dgm:spPr/>
    </dgm:pt>
    <dgm:pt modelId="{F05E6FA3-E607-427C-8295-4515E1C3026C}" type="pres">
      <dgm:prSet presAssocID="{D950D7E5-142F-4E8F-91B0-F63C101D8C35}" presName="Name37" presStyleLbl="parChTrans1D2" presStyleIdx="0" presStyleCnt="5"/>
      <dgm:spPr/>
    </dgm:pt>
    <dgm:pt modelId="{F9F90274-AAB2-4A71-9C3F-FD25A8360B01}" type="pres">
      <dgm:prSet presAssocID="{D6C01D22-544B-4550-B332-5AE1D4D55D1D}" presName="hierRoot2" presStyleCnt="0">
        <dgm:presLayoutVars>
          <dgm:hierBranch val="init"/>
        </dgm:presLayoutVars>
      </dgm:prSet>
      <dgm:spPr/>
    </dgm:pt>
    <dgm:pt modelId="{FCC9C84F-0EC6-4B82-ADC2-2BECEC9CE820}" type="pres">
      <dgm:prSet presAssocID="{D6C01D22-544B-4550-B332-5AE1D4D55D1D}" presName="rootComposite" presStyleCnt="0"/>
      <dgm:spPr/>
    </dgm:pt>
    <dgm:pt modelId="{1D1F39AB-612B-4DD6-9987-FC9333D6D1AF}" type="pres">
      <dgm:prSet presAssocID="{D6C01D22-544B-4550-B332-5AE1D4D55D1D}" presName="rootText" presStyleLbl="node2" presStyleIdx="0" presStyleCnt="5" custLinFactNeighborX="-82823" custLinFactNeighborY="3018">
        <dgm:presLayoutVars>
          <dgm:chPref val="3"/>
        </dgm:presLayoutVars>
      </dgm:prSet>
      <dgm:spPr/>
    </dgm:pt>
    <dgm:pt modelId="{04B10040-6DAC-47F0-ABD3-4C9C9B87764A}" type="pres">
      <dgm:prSet presAssocID="{D6C01D22-544B-4550-B332-5AE1D4D55D1D}" presName="rootConnector" presStyleLbl="node2" presStyleIdx="0" presStyleCnt="5"/>
      <dgm:spPr/>
    </dgm:pt>
    <dgm:pt modelId="{7AA0A481-395B-4DC9-A4B8-CCC3F379224C}" type="pres">
      <dgm:prSet presAssocID="{D6C01D22-544B-4550-B332-5AE1D4D55D1D}" presName="hierChild4" presStyleCnt="0"/>
      <dgm:spPr/>
    </dgm:pt>
    <dgm:pt modelId="{D0741B89-E8EF-43B0-9955-937A4F186B99}" type="pres">
      <dgm:prSet presAssocID="{2D776784-B698-454B-997A-D7298DA9B302}" presName="Name37" presStyleLbl="parChTrans1D3" presStyleIdx="0" presStyleCnt="14"/>
      <dgm:spPr/>
    </dgm:pt>
    <dgm:pt modelId="{B4B505A4-FD66-4EF9-82F4-BCDBEF4D96E6}" type="pres">
      <dgm:prSet presAssocID="{EAF4DA3B-BF04-49BB-B6C2-03B887780F40}" presName="hierRoot2" presStyleCnt="0">
        <dgm:presLayoutVars>
          <dgm:hierBranch val="init"/>
        </dgm:presLayoutVars>
      </dgm:prSet>
      <dgm:spPr/>
    </dgm:pt>
    <dgm:pt modelId="{A41CEE06-F856-43F1-8DD9-9EED2027E66A}" type="pres">
      <dgm:prSet presAssocID="{EAF4DA3B-BF04-49BB-B6C2-03B887780F40}" presName="rootComposite" presStyleCnt="0"/>
      <dgm:spPr/>
    </dgm:pt>
    <dgm:pt modelId="{47DE1EF3-B90B-47C8-8AB5-DF0DE470C4D7}" type="pres">
      <dgm:prSet presAssocID="{EAF4DA3B-BF04-49BB-B6C2-03B887780F40}" presName="rootText" presStyleLbl="node3" presStyleIdx="0" presStyleCnt="14" custScaleX="148728" custLinFactNeighborX="-87349">
        <dgm:presLayoutVars>
          <dgm:chPref val="3"/>
        </dgm:presLayoutVars>
      </dgm:prSet>
      <dgm:spPr/>
    </dgm:pt>
    <dgm:pt modelId="{7276877C-9087-41B4-BF86-E2BF56ECD7D9}" type="pres">
      <dgm:prSet presAssocID="{EAF4DA3B-BF04-49BB-B6C2-03B887780F40}" presName="rootConnector" presStyleLbl="node3" presStyleIdx="0" presStyleCnt="14"/>
      <dgm:spPr/>
    </dgm:pt>
    <dgm:pt modelId="{DA5889FD-53DE-43B7-A217-BA2859DB98BD}" type="pres">
      <dgm:prSet presAssocID="{EAF4DA3B-BF04-49BB-B6C2-03B887780F40}" presName="hierChild4" presStyleCnt="0"/>
      <dgm:spPr/>
    </dgm:pt>
    <dgm:pt modelId="{7719E6FE-1F85-4846-BBA7-AD5AEE24C2E8}" type="pres">
      <dgm:prSet presAssocID="{EAF4DA3B-BF04-49BB-B6C2-03B887780F40}" presName="hierChild5" presStyleCnt="0"/>
      <dgm:spPr/>
    </dgm:pt>
    <dgm:pt modelId="{98D8D922-5032-43B3-8038-76A55222FB0C}" type="pres">
      <dgm:prSet presAssocID="{5B466BFA-6330-4AC7-ACBE-C74C63B6F5C2}" presName="Name37" presStyleLbl="parChTrans1D3" presStyleIdx="1" presStyleCnt="14"/>
      <dgm:spPr/>
    </dgm:pt>
    <dgm:pt modelId="{94C5102E-0C01-4054-B4A9-A332DBC4265E}" type="pres">
      <dgm:prSet presAssocID="{4C81A4B7-3995-42FF-BA03-4B46C64B9C02}" presName="hierRoot2" presStyleCnt="0">
        <dgm:presLayoutVars>
          <dgm:hierBranch val="init"/>
        </dgm:presLayoutVars>
      </dgm:prSet>
      <dgm:spPr/>
    </dgm:pt>
    <dgm:pt modelId="{847AEBBB-850D-4787-81C8-789CC92036C7}" type="pres">
      <dgm:prSet presAssocID="{4C81A4B7-3995-42FF-BA03-4B46C64B9C02}" presName="rootComposite" presStyleCnt="0"/>
      <dgm:spPr/>
    </dgm:pt>
    <dgm:pt modelId="{AE37E6A7-09A9-4C7C-A22C-9187346A4E1D}" type="pres">
      <dgm:prSet presAssocID="{4C81A4B7-3995-42FF-BA03-4B46C64B9C02}" presName="rootText" presStyleLbl="node3" presStyleIdx="1" presStyleCnt="14" custScaleX="148728" custLinFactNeighborX="-87349">
        <dgm:presLayoutVars>
          <dgm:chPref val="3"/>
        </dgm:presLayoutVars>
      </dgm:prSet>
      <dgm:spPr>
        <a:xfrm>
          <a:off x="222165" y="2444580"/>
          <a:ext cx="1706549" cy="573714"/>
        </a:xfrm>
        <a:prstGeom prst="rect">
          <a:avLst/>
        </a:prstGeom>
      </dgm:spPr>
    </dgm:pt>
    <dgm:pt modelId="{E3515D72-C808-4023-8180-DFE595BDD7AF}" type="pres">
      <dgm:prSet presAssocID="{4C81A4B7-3995-42FF-BA03-4B46C64B9C02}" presName="rootConnector" presStyleLbl="node3" presStyleIdx="1" presStyleCnt="14"/>
      <dgm:spPr/>
    </dgm:pt>
    <dgm:pt modelId="{AFB17A52-894A-4534-B208-CA10CCCF6521}" type="pres">
      <dgm:prSet presAssocID="{4C81A4B7-3995-42FF-BA03-4B46C64B9C02}" presName="hierChild4" presStyleCnt="0"/>
      <dgm:spPr/>
    </dgm:pt>
    <dgm:pt modelId="{75A11CCA-A514-4281-8147-200367531C8E}" type="pres">
      <dgm:prSet presAssocID="{4C81A4B7-3995-42FF-BA03-4B46C64B9C02}" presName="hierChild5" presStyleCnt="0"/>
      <dgm:spPr/>
    </dgm:pt>
    <dgm:pt modelId="{E09B6C69-EA8F-4143-84DC-88958BE6A5B8}" type="pres">
      <dgm:prSet presAssocID="{E4B341C5-0284-46D7-ADF1-00105348D337}" presName="Name37" presStyleLbl="parChTrans1D3" presStyleIdx="2" presStyleCnt="14"/>
      <dgm:spPr/>
    </dgm:pt>
    <dgm:pt modelId="{356DFE08-A1E1-4C05-B5D4-BB479C0773DD}" type="pres">
      <dgm:prSet presAssocID="{6055A7E7-CA0C-41DA-8693-41BE990CC490}" presName="hierRoot2" presStyleCnt="0">
        <dgm:presLayoutVars>
          <dgm:hierBranch val="init"/>
        </dgm:presLayoutVars>
      </dgm:prSet>
      <dgm:spPr/>
    </dgm:pt>
    <dgm:pt modelId="{5071689B-45E6-4FDF-8E58-1B248594AC95}" type="pres">
      <dgm:prSet presAssocID="{6055A7E7-CA0C-41DA-8693-41BE990CC490}" presName="rootComposite" presStyleCnt="0"/>
      <dgm:spPr/>
    </dgm:pt>
    <dgm:pt modelId="{ECAE9275-9394-4A4E-B6C3-72EF436B6BB1}" type="pres">
      <dgm:prSet presAssocID="{6055A7E7-CA0C-41DA-8693-41BE990CC490}" presName="rootText" presStyleLbl="node3" presStyleIdx="2" presStyleCnt="14" custScaleX="148728" custLinFactNeighborX="-87349">
        <dgm:presLayoutVars>
          <dgm:chPref val="3"/>
        </dgm:presLayoutVars>
      </dgm:prSet>
      <dgm:spPr/>
    </dgm:pt>
    <dgm:pt modelId="{EC6D2EE2-5198-47F9-A7B3-B27A64B2656E}" type="pres">
      <dgm:prSet presAssocID="{6055A7E7-CA0C-41DA-8693-41BE990CC490}" presName="rootConnector" presStyleLbl="node3" presStyleIdx="2" presStyleCnt="14"/>
      <dgm:spPr/>
    </dgm:pt>
    <dgm:pt modelId="{2C294618-C2C2-482C-8744-84EC010D8CD5}" type="pres">
      <dgm:prSet presAssocID="{6055A7E7-CA0C-41DA-8693-41BE990CC490}" presName="hierChild4" presStyleCnt="0"/>
      <dgm:spPr/>
    </dgm:pt>
    <dgm:pt modelId="{53954FBD-2C83-4132-A46A-83AD0D493C03}" type="pres">
      <dgm:prSet presAssocID="{6055A7E7-CA0C-41DA-8693-41BE990CC490}" presName="hierChild5" presStyleCnt="0"/>
      <dgm:spPr/>
    </dgm:pt>
    <dgm:pt modelId="{16BDB891-2B32-4703-AEE4-5712ED36871D}" type="pres">
      <dgm:prSet presAssocID="{B109DA9B-AA1F-4CC6-97A8-8126ACBFF691}" presName="Name37" presStyleLbl="parChTrans1D3" presStyleIdx="3" presStyleCnt="14"/>
      <dgm:spPr/>
    </dgm:pt>
    <dgm:pt modelId="{EFDA183E-F9FC-4482-8127-538D7DA45640}" type="pres">
      <dgm:prSet presAssocID="{B9455863-E3ED-4D33-8F16-64945FF6CCEE}" presName="hierRoot2" presStyleCnt="0">
        <dgm:presLayoutVars>
          <dgm:hierBranch val="init"/>
        </dgm:presLayoutVars>
      </dgm:prSet>
      <dgm:spPr/>
    </dgm:pt>
    <dgm:pt modelId="{7A9EE2C5-338E-46EB-B160-EEC50F3ABCF9}" type="pres">
      <dgm:prSet presAssocID="{B9455863-E3ED-4D33-8F16-64945FF6CCEE}" presName="rootComposite" presStyleCnt="0"/>
      <dgm:spPr/>
    </dgm:pt>
    <dgm:pt modelId="{5BE8654E-7722-491A-A46C-509C7E8E9E69}" type="pres">
      <dgm:prSet presAssocID="{B9455863-E3ED-4D33-8F16-64945FF6CCEE}" presName="rootText" presStyleLbl="node3" presStyleIdx="3" presStyleCnt="14" custScaleX="148728" custLinFactNeighborX="-87349">
        <dgm:presLayoutVars>
          <dgm:chPref val="3"/>
        </dgm:presLayoutVars>
      </dgm:prSet>
      <dgm:spPr/>
    </dgm:pt>
    <dgm:pt modelId="{B212DF61-6870-4950-B3C6-0748CF4E7B7A}" type="pres">
      <dgm:prSet presAssocID="{B9455863-E3ED-4D33-8F16-64945FF6CCEE}" presName="rootConnector" presStyleLbl="node3" presStyleIdx="3" presStyleCnt="14"/>
      <dgm:spPr/>
    </dgm:pt>
    <dgm:pt modelId="{549E1857-A0F1-4320-A4EA-3F078621366E}" type="pres">
      <dgm:prSet presAssocID="{B9455863-E3ED-4D33-8F16-64945FF6CCEE}" presName="hierChild4" presStyleCnt="0"/>
      <dgm:spPr/>
    </dgm:pt>
    <dgm:pt modelId="{7920EC34-0D0A-4A10-BF70-DA6B3284E433}" type="pres">
      <dgm:prSet presAssocID="{B9455863-E3ED-4D33-8F16-64945FF6CCEE}" presName="hierChild5" presStyleCnt="0"/>
      <dgm:spPr/>
    </dgm:pt>
    <dgm:pt modelId="{54BAE72A-A70B-415A-A857-31E142BAC32C}" type="pres">
      <dgm:prSet presAssocID="{D6C01D22-544B-4550-B332-5AE1D4D55D1D}" presName="hierChild5" presStyleCnt="0"/>
      <dgm:spPr/>
    </dgm:pt>
    <dgm:pt modelId="{98C1C440-13B3-4A77-8724-146AB1D496C3}" type="pres">
      <dgm:prSet presAssocID="{E6A43D25-8690-4F44-94A3-8638E7DA5474}" presName="Name37" presStyleLbl="parChTrans1D2" presStyleIdx="1" presStyleCnt="5"/>
      <dgm:spPr/>
    </dgm:pt>
    <dgm:pt modelId="{DEF20A77-6718-4F88-8EDD-E6065B5948DE}" type="pres">
      <dgm:prSet presAssocID="{9602D7AC-BDB3-4A68-8603-9E3A47040C5A}" presName="hierRoot2" presStyleCnt="0">
        <dgm:presLayoutVars>
          <dgm:hierBranch val="init"/>
        </dgm:presLayoutVars>
      </dgm:prSet>
      <dgm:spPr/>
    </dgm:pt>
    <dgm:pt modelId="{5F54830C-AB1D-4C35-A0D3-37F18838661A}" type="pres">
      <dgm:prSet presAssocID="{9602D7AC-BDB3-4A68-8603-9E3A47040C5A}" presName="rootComposite" presStyleCnt="0"/>
      <dgm:spPr/>
    </dgm:pt>
    <dgm:pt modelId="{093938C4-774D-44F5-88C9-FD147473706D}" type="pres">
      <dgm:prSet presAssocID="{9602D7AC-BDB3-4A68-8603-9E3A47040C5A}" presName="rootText" presStyleLbl="node2" presStyleIdx="1" presStyleCnt="5" custLinFactNeighborX="-47078" custLinFactNeighborY="5003">
        <dgm:presLayoutVars>
          <dgm:chPref val="3"/>
        </dgm:presLayoutVars>
      </dgm:prSet>
      <dgm:spPr/>
    </dgm:pt>
    <dgm:pt modelId="{D7F44D0D-76D6-49FE-B901-5513717A2923}" type="pres">
      <dgm:prSet presAssocID="{9602D7AC-BDB3-4A68-8603-9E3A47040C5A}" presName="rootConnector" presStyleLbl="node2" presStyleIdx="1" presStyleCnt="5"/>
      <dgm:spPr/>
    </dgm:pt>
    <dgm:pt modelId="{3098642C-092F-4317-9528-E1BC73FC7C48}" type="pres">
      <dgm:prSet presAssocID="{9602D7AC-BDB3-4A68-8603-9E3A47040C5A}" presName="hierChild4" presStyleCnt="0"/>
      <dgm:spPr/>
    </dgm:pt>
    <dgm:pt modelId="{93334853-C2DD-49A7-95D6-21134636F40E}" type="pres">
      <dgm:prSet presAssocID="{390654D2-06A9-473D-A70F-C52631C71170}" presName="Name37" presStyleLbl="parChTrans1D3" presStyleIdx="4" presStyleCnt="14"/>
      <dgm:spPr/>
    </dgm:pt>
    <dgm:pt modelId="{18B5D430-F941-418E-AE1D-9A8540D6DD84}" type="pres">
      <dgm:prSet presAssocID="{F7465102-B636-457B-A79D-CE1B5DA0FDD5}" presName="hierRoot2" presStyleCnt="0">
        <dgm:presLayoutVars>
          <dgm:hierBranch val="init"/>
        </dgm:presLayoutVars>
      </dgm:prSet>
      <dgm:spPr/>
    </dgm:pt>
    <dgm:pt modelId="{89D2682A-594F-4496-ADA0-45C97FBC3C70}" type="pres">
      <dgm:prSet presAssocID="{F7465102-B636-457B-A79D-CE1B5DA0FDD5}" presName="rootComposite" presStyleCnt="0"/>
      <dgm:spPr/>
    </dgm:pt>
    <dgm:pt modelId="{650FD464-167E-4A35-8E91-9BAFF06D88A3}" type="pres">
      <dgm:prSet presAssocID="{F7465102-B636-457B-A79D-CE1B5DA0FDD5}" presName="rootText" presStyleLbl="node3" presStyleIdx="4" presStyleCnt="14" custScaleX="148728" custLinFactNeighborX="-47078" custLinFactNeighborY="5003">
        <dgm:presLayoutVars>
          <dgm:chPref val="3"/>
        </dgm:presLayoutVars>
      </dgm:prSet>
      <dgm:spPr/>
    </dgm:pt>
    <dgm:pt modelId="{446C27D4-19DE-45E1-BBAB-1458A526CA1A}" type="pres">
      <dgm:prSet presAssocID="{F7465102-B636-457B-A79D-CE1B5DA0FDD5}" presName="rootConnector" presStyleLbl="node3" presStyleIdx="4" presStyleCnt="14"/>
      <dgm:spPr/>
    </dgm:pt>
    <dgm:pt modelId="{0267D33F-098B-412C-9D03-612BD368677F}" type="pres">
      <dgm:prSet presAssocID="{F7465102-B636-457B-A79D-CE1B5DA0FDD5}" presName="hierChild4" presStyleCnt="0"/>
      <dgm:spPr/>
    </dgm:pt>
    <dgm:pt modelId="{B66803AD-6128-4D4C-9BCB-A7E835516500}" type="pres">
      <dgm:prSet presAssocID="{F7465102-B636-457B-A79D-CE1B5DA0FDD5}" presName="hierChild5" presStyleCnt="0"/>
      <dgm:spPr/>
    </dgm:pt>
    <dgm:pt modelId="{079618D5-681E-42ED-AD67-C454456372B3}" type="pres">
      <dgm:prSet presAssocID="{308ADA39-78FF-42C6-9D60-7505AD5D936F}" presName="Name37" presStyleLbl="parChTrans1D3" presStyleIdx="5" presStyleCnt="14"/>
      <dgm:spPr/>
    </dgm:pt>
    <dgm:pt modelId="{2E0578ED-6C92-4278-9B60-CDE263D36FA3}" type="pres">
      <dgm:prSet presAssocID="{B93DB16B-D815-4FF3-B661-E193EB9469D4}" presName="hierRoot2" presStyleCnt="0">
        <dgm:presLayoutVars>
          <dgm:hierBranch val="init"/>
        </dgm:presLayoutVars>
      </dgm:prSet>
      <dgm:spPr/>
    </dgm:pt>
    <dgm:pt modelId="{B19FB253-445A-4C33-A988-173EE9275F0D}" type="pres">
      <dgm:prSet presAssocID="{B93DB16B-D815-4FF3-B661-E193EB9469D4}" presName="rootComposite" presStyleCnt="0"/>
      <dgm:spPr/>
    </dgm:pt>
    <dgm:pt modelId="{64756F6B-FA92-4FFC-99CD-D9DA68C08DE0}" type="pres">
      <dgm:prSet presAssocID="{B93DB16B-D815-4FF3-B661-E193EB9469D4}" presName="rootText" presStyleLbl="node3" presStyleIdx="5" presStyleCnt="14" custScaleX="148728" custLinFactNeighborX="-47078" custLinFactNeighborY="5003">
        <dgm:presLayoutVars>
          <dgm:chPref val="3"/>
        </dgm:presLayoutVars>
      </dgm:prSet>
      <dgm:spPr/>
    </dgm:pt>
    <dgm:pt modelId="{EBAB36C3-25EF-46EE-A204-7ED73B1841D0}" type="pres">
      <dgm:prSet presAssocID="{B93DB16B-D815-4FF3-B661-E193EB9469D4}" presName="rootConnector" presStyleLbl="node3" presStyleIdx="5" presStyleCnt="14"/>
      <dgm:spPr/>
    </dgm:pt>
    <dgm:pt modelId="{853E681A-E1A2-479F-835C-50429E3DFC80}" type="pres">
      <dgm:prSet presAssocID="{B93DB16B-D815-4FF3-B661-E193EB9469D4}" presName="hierChild4" presStyleCnt="0"/>
      <dgm:spPr/>
    </dgm:pt>
    <dgm:pt modelId="{973759CA-B336-4719-B7EE-179AE95EE23E}" type="pres">
      <dgm:prSet presAssocID="{B93DB16B-D815-4FF3-B661-E193EB9469D4}" presName="hierChild5" presStyleCnt="0"/>
      <dgm:spPr/>
    </dgm:pt>
    <dgm:pt modelId="{DF6B26E0-B224-403A-816B-33FDE28C41FB}" type="pres">
      <dgm:prSet presAssocID="{68D53696-E80B-496F-B1E5-EDB0A5324DC4}" presName="Name37" presStyleLbl="parChTrans1D3" presStyleIdx="6" presStyleCnt="14"/>
      <dgm:spPr/>
    </dgm:pt>
    <dgm:pt modelId="{5C0D4EB3-2E89-478C-83BB-0BDE6F84AED4}" type="pres">
      <dgm:prSet presAssocID="{E38CE7DC-82D5-4AA2-A397-535438C6FB4C}" presName="hierRoot2" presStyleCnt="0">
        <dgm:presLayoutVars>
          <dgm:hierBranch val="init"/>
        </dgm:presLayoutVars>
      </dgm:prSet>
      <dgm:spPr/>
    </dgm:pt>
    <dgm:pt modelId="{14A8CBF0-A3BD-42B7-AEFE-46DF7EC31B60}" type="pres">
      <dgm:prSet presAssocID="{E38CE7DC-82D5-4AA2-A397-535438C6FB4C}" presName="rootComposite" presStyleCnt="0"/>
      <dgm:spPr/>
    </dgm:pt>
    <dgm:pt modelId="{2000B6AF-149D-4732-9F92-571BBC90C7C5}" type="pres">
      <dgm:prSet presAssocID="{E38CE7DC-82D5-4AA2-A397-535438C6FB4C}" presName="rootText" presStyleLbl="node3" presStyleIdx="6" presStyleCnt="14" custScaleX="148728" custLinFactNeighborX="-47078" custLinFactNeighborY="5003">
        <dgm:presLayoutVars>
          <dgm:chPref val="3"/>
        </dgm:presLayoutVars>
      </dgm:prSet>
      <dgm:spPr/>
    </dgm:pt>
    <dgm:pt modelId="{AE392C3D-1A6F-4926-AFEA-471943C86ECF}" type="pres">
      <dgm:prSet presAssocID="{E38CE7DC-82D5-4AA2-A397-535438C6FB4C}" presName="rootConnector" presStyleLbl="node3" presStyleIdx="6" presStyleCnt="14"/>
      <dgm:spPr/>
    </dgm:pt>
    <dgm:pt modelId="{D066611E-0551-4814-B990-18B1BEFC93BD}" type="pres">
      <dgm:prSet presAssocID="{E38CE7DC-82D5-4AA2-A397-535438C6FB4C}" presName="hierChild4" presStyleCnt="0"/>
      <dgm:spPr/>
    </dgm:pt>
    <dgm:pt modelId="{FB703B13-9070-4C9E-B760-E18C9693F853}" type="pres">
      <dgm:prSet presAssocID="{E38CE7DC-82D5-4AA2-A397-535438C6FB4C}" presName="hierChild5" presStyleCnt="0"/>
      <dgm:spPr/>
    </dgm:pt>
    <dgm:pt modelId="{27F84EB6-0D78-430B-A39B-01A1DDF43F01}" type="pres">
      <dgm:prSet presAssocID="{9602D7AC-BDB3-4A68-8603-9E3A47040C5A}" presName="hierChild5" presStyleCnt="0"/>
      <dgm:spPr/>
    </dgm:pt>
    <dgm:pt modelId="{CB8E6E30-06AD-45D4-AF1D-EFA9D035D7D4}" type="pres">
      <dgm:prSet presAssocID="{79131C5C-DA0D-4B2D-8E64-4794DF1670D8}" presName="Name37" presStyleLbl="parChTrans1D2" presStyleIdx="2" presStyleCnt="5"/>
      <dgm:spPr/>
    </dgm:pt>
    <dgm:pt modelId="{9AA1DD41-FB7F-421F-9DDA-27406ECC5F3C}" type="pres">
      <dgm:prSet presAssocID="{B97A7820-E865-4910-8E60-53D0A25E665B}" presName="hierRoot2" presStyleCnt="0">
        <dgm:presLayoutVars>
          <dgm:hierBranch val="init"/>
        </dgm:presLayoutVars>
      </dgm:prSet>
      <dgm:spPr/>
    </dgm:pt>
    <dgm:pt modelId="{C8787FEB-4AAE-411B-979F-13C74F933220}" type="pres">
      <dgm:prSet presAssocID="{B97A7820-E865-4910-8E60-53D0A25E665B}" presName="rootComposite" presStyleCnt="0"/>
      <dgm:spPr/>
    </dgm:pt>
    <dgm:pt modelId="{586277CC-CB8F-4416-B1C5-A76332729513}" type="pres">
      <dgm:prSet presAssocID="{B97A7820-E865-4910-8E60-53D0A25E665B}" presName="rootText" presStyleLbl="node2" presStyleIdx="2" presStyleCnt="5" custLinFactNeighborX="2269" custLinFactNeighborY="7519">
        <dgm:presLayoutVars>
          <dgm:chPref val="3"/>
        </dgm:presLayoutVars>
      </dgm:prSet>
      <dgm:spPr/>
    </dgm:pt>
    <dgm:pt modelId="{E1CA57DE-79D1-4AE5-B806-A2BB11EF7815}" type="pres">
      <dgm:prSet presAssocID="{B97A7820-E865-4910-8E60-53D0A25E665B}" presName="rootConnector" presStyleLbl="node2" presStyleIdx="2" presStyleCnt="5"/>
      <dgm:spPr/>
    </dgm:pt>
    <dgm:pt modelId="{4A315FDA-C04F-485A-92CC-B4713228D68D}" type="pres">
      <dgm:prSet presAssocID="{B97A7820-E865-4910-8E60-53D0A25E665B}" presName="hierChild4" presStyleCnt="0"/>
      <dgm:spPr/>
    </dgm:pt>
    <dgm:pt modelId="{153D0816-C9D5-4D0A-BE4E-FADF99AD1867}" type="pres">
      <dgm:prSet presAssocID="{F635CC1A-218B-4A1B-80DA-19A57DBEB136}" presName="Name37" presStyleLbl="parChTrans1D3" presStyleIdx="7" presStyleCnt="14"/>
      <dgm:spPr/>
    </dgm:pt>
    <dgm:pt modelId="{2B7EEE35-A93F-48F7-84BD-1CCF4B6AC296}" type="pres">
      <dgm:prSet presAssocID="{AA805E07-C78B-43FC-A7A8-AC781A4E8CB5}" presName="hierRoot2" presStyleCnt="0">
        <dgm:presLayoutVars>
          <dgm:hierBranch val="init"/>
        </dgm:presLayoutVars>
      </dgm:prSet>
      <dgm:spPr/>
    </dgm:pt>
    <dgm:pt modelId="{73C14FAE-C83B-492E-B317-6A68ECF149E6}" type="pres">
      <dgm:prSet presAssocID="{AA805E07-C78B-43FC-A7A8-AC781A4E8CB5}" presName="rootComposite" presStyleCnt="0"/>
      <dgm:spPr/>
    </dgm:pt>
    <dgm:pt modelId="{85F8B4D9-6A15-4DEB-9A31-9EF0FBA4A12F}" type="pres">
      <dgm:prSet presAssocID="{AA805E07-C78B-43FC-A7A8-AC781A4E8CB5}" presName="rootText" presStyleLbl="node3" presStyleIdx="7" presStyleCnt="14" custScaleX="148728" custLinFactNeighborX="2269" custLinFactNeighborY="7519">
        <dgm:presLayoutVars>
          <dgm:chPref val="3"/>
        </dgm:presLayoutVars>
      </dgm:prSet>
      <dgm:spPr/>
    </dgm:pt>
    <dgm:pt modelId="{5233A89B-AB79-4AF1-AD46-7B89F484EA3A}" type="pres">
      <dgm:prSet presAssocID="{AA805E07-C78B-43FC-A7A8-AC781A4E8CB5}" presName="rootConnector" presStyleLbl="node3" presStyleIdx="7" presStyleCnt="14"/>
      <dgm:spPr/>
    </dgm:pt>
    <dgm:pt modelId="{79542546-2B4B-4002-9E79-2C4199FDB9A9}" type="pres">
      <dgm:prSet presAssocID="{AA805E07-C78B-43FC-A7A8-AC781A4E8CB5}" presName="hierChild4" presStyleCnt="0"/>
      <dgm:spPr/>
    </dgm:pt>
    <dgm:pt modelId="{D200E13D-7690-4D02-B393-40E6F3B1152F}" type="pres">
      <dgm:prSet presAssocID="{AA805E07-C78B-43FC-A7A8-AC781A4E8CB5}" presName="hierChild5" presStyleCnt="0"/>
      <dgm:spPr/>
    </dgm:pt>
    <dgm:pt modelId="{A3657156-E5F3-4DF2-8BCD-4470A47C5292}" type="pres">
      <dgm:prSet presAssocID="{7E0C127E-42F9-461D-AFC0-E21B46C1271D}" presName="Name37" presStyleLbl="parChTrans1D3" presStyleIdx="8" presStyleCnt="14"/>
      <dgm:spPr/>
    </dgm:pt>
    <dgm:pt modelId="{D296159B-8007-4421-BD0E-6952CEDD62A7}" type="pres">
      <dgm:prSet presAssocID="{34B1D83D-72E2-4325-9E30-6BDD3F6CC804}" presName="hierRoot2" presStyleCnt="0">
        <dgm:presLayoutVars>
          <dgm:hierBranch val="init"/>
        </dgm:presLayoutVars>
      </dgm:prSet>
      <dgm:spPr/>
    </dgm:pt>
    <dgm:pt modelId="{4D40F7C6-8424-460F-95A7-01EF25CFCCB0}" type="pres">
      <dgm:prSet presAssocID="{34B1D83D-72E2-4325-9E30-6BDD3F6CC804}" presName="rootComposite" presStyleCnt="0"/>
      <dgm:spPr/>
    </dgm:pt>
    <dgm:pt modelId="{6F4AF637-5C07-42CA-9F0C-D800E02D59BF}" type="pres">
      <dgm:prSet presAssocID="{34B1D83D-72E2-4325-9E30-6BDD3F6CC804}" presName="rootText" presStyleLbl="node3" presStyleIdx="8" presStyleCnt="14" custScaleX="148728" custLinFactNeighborX="2269" custLinFactNeighborY="7519">
        <dgm:presLayoutVars>
          <dgm:chPref val="3"/>
        </dgm:presLayoutVars>
      </dgm:prSet>
      <dgm:spPr/>
    </dgm:pt>
    <dgm:pt modelId="{5F4F7F53-30B4-439A-BD20-3D48B50A83B1}" type="pres">
      <dgm:prSet presAssocID="{34B1D83D-72E2-4325-9E30-6BDD3F6CC804}" presName="rootConnector" presStyleLbl="node3" presStyleIdx="8" presStyleCnt="14"/>
      <dgm:spPr/>
    </dgm:pt>
    <dgm:pt modelId="{AE49A115-EDF2-462A-BDC2-AAA3DE037FE6}" type="pres">
      <dgm:prSet presAssocID="{34B1D83D-72E2-4325-9E30-6BDD3F6CC804}" presName="hierChild4" presStyleCnt="0"/>
      <dgm:spPr/>
    </dgm:pt>
    <dgm:pt modelId="{E67A5977-83F0-4E7A-A27A-C552AAD1B1D8}" type="pres">
      <dgm:prSet presAssocID="{34B1D83D-72E2-4325-9E30-6BDD3F6CC804}" presName="hierChild5" presStyleCnt="0"/>
      <dgm:spPr/>
    </dgm:pt>
    <dgm:pt modelId="{3982D774-448A-4FDF-A633-D8D2BFB9F7A4}" type="pres">
      <dgm:prSet presAssocID="{4F04BADB-49F2-494E-8427-05BE51DFA5C4}" presName="Name37" presStyleLbl="parChTrans1D3" presStyleIdx="9" presStyleCnt="14"/>
      <dgm:spPr/>
    </dgm:pt>
    <dgm:pt modelId="{4DAE4958-F8E3-425B-A2FE-624C62BA703B}" type="pres">
      <dgm:prSet presAssocID="{4CFCBD02-C0B7-404F-84C6-E1A00213AD78}" presName="hierRoot2" presStyleCnt="0">
        <dgm:presLayoutVars>
          <dgm:hierBranch val="init"/>
        </dgm:presLayoutVars>
      </dgm:prSet>
      <dgm:spPr/>
    </dgm:pt>
    <dgm:pt modelId="{555CE9E8-1AFC-4D6C-85DC-6941CCD584E2}" type="pres">
      <dgm:prSet presAssocID="{4CFCBD02-C0B7-404F-84C6-E1A00213AD78}" presName="rootComposite" presStyleCnt="0"/>
      <dgm:spPr/>
    </dgm:pt>
    <dgm:pt modelId="{9FBA09B5-BE8B-4D62-B023-DD67478DD1FD}" type="pres">
      <dgm:prSet presAssocID="{4CFCBD02-C0B7-404F-84C6-E1A00213AD78}" presName="rootText" presStyleLbl="node3" presStyleIdx="9" presStyleCnt="14" custScaleX="148728" custLinFactNeighborX="2269" custLinFactNeighborY="7519">
        <dgm:presLayoutVars>
          <dgm:chPref val="3"/>
        </dgm:presLayoutVars>
      </dgm:prSet>
      <dgm:spPr/>
    </dgm:pt>
    <dgm:pt modelId="{E44E1BB9-F2AC-432B-916A-5C6F544F5370}" type="pres">
      <dgm:prSet presAssocID="{4CFCBD02-C0B7-404F-84C6-E1A00213AD78}" presName="rootConnector" presStyleLbl="node3" presStyleIdx="9" presStyleCnt="14"/>
      <dgm:spPr/>
    </dgm:pt>
    <dgm:pt modelId="{6139DE7D-3E66-4EC4-8021-CDEC5A184A49}" type="pres">
      <dgm:prSet presAssocID="{4CFCBD02-C0B7-404F-84C6-E1A00213AD78}" presName="hierChild4" presStyleCnt="0"/>
      <dgm:spPr/>
    </dgm:pt>
    <dgm:pt modelId="{65ADB8FA-F03A-4C1E-AB18-1DF3E945C33A}" type="pres">
      <dgm:prSet presAssocID="{4CFCBD02-C0B7-404F-84C6-E1A00213AD78}" presName="hierChild5" presStyleCnt="0"/>
      <dgm:spPr/>
    </dgm:pt>
    <dgm:pt modelId="{BF78B487-9DD4-414B-91CB-58F4BCF00A3F}" type="pres">
      <dgm:prSet presAssocID="{B97A7820-E865-4910-8E60-53D0A25E665B}" presName="hierChild5" presStyleCnt="0"/>
      <dgm:spPr/>
    </dgm:pt>
    <dgm:pt modelId="{2BA00E20-1D0F-43B4-9C9A-45F9790F75A5}" type="pres">
      <dgm:prSet presAssocID="{042C794B-1B8E-4DDB-BD90-025E481AC993}" presName="Name37" presStyleLbl="parChTrans1D2" presStyleIdx="3" presStyleCnt="5"/>
      <dgm:spPr/>
    </dgm:pt>
    <dgm:pt modelId="{F230408E-EBAF-4B5C-97C8-5BEBD08F1924}" type="pres">
      <dgm:prSet presAssocID="{1B5999DC-E3FB-4527-A4DC-0880B0DDCF8F}" presName="hierRoot2" presStyleCnt="0">
        <dgm:presLayoutVars>
          <dgm:hierBranch val="init"/>
        </dgm:presLayoutVars>
      </dgm:prSet>
      <dgm:spPr/>
    </dgm:pt>
    <dgm:pt modelId="{2D324FE8-29AF-4310-92FA-C7CEDFD64739}" type="pres">
      <dgm:prSet presAssocID="{1B5999DC-E3FB-4527-A4DC-0880B0DDCF8F}" presName="rootComposite" presStyleCnt="0"/>
      <dgm:spPr/>
    </dgm:pt>
    <dgm:pt modelId="{FF2F900A-9E19-4BCF-8C8E-3511B0E747C4}" type="pres">
      <dgm:prSet presAssocID="{1B5999DC-E3FB-4527-A4DC-0880B0DDCF8F}" presName="rootText" presStyleLbl="node2" presStyleIdx="3" presStyleCnt="5" custLinFactNeighborX="47721" custLinFactNeighborY="5003">
        <dgm:presLayoutVars>
          <dgm:chPref val="3"/>
        </dgm:presLayoutVars>
      </dgm:prSet>
      <dgm:spPr/>
    </dgm:pt>
    <dgm:pt modelId="{428EB859-86E9-44F6-9828-4429CB5D5D59}" type="pres">
      <dgm:prSet presAssocID="{1B5999DC-E3FB-4527-A4DC-0880B0DDCF8F}" presName="rootConnector" presStyleLbl="node2" presStyleIdx="3" presStyleCnt="5"/>
      <dgm:spPr/>
    </dgm:pt>
    <dgm:pt modelId="{E2665BB4-B1CA-440A-A4B2-072D90680CB2}" type="pres">
      <dgm:prSet presAssocID="{1B5999DC-E3FB-4527-A4DC-0880B0DDCF8F}" presName="hierChild4" presStyleCnt="0"/>
      <dgm:spPr/>
    </dgm:pt>
    <dgm:pt modelId="{2CF8A8E9-825D-4966-B393-4AD27FA8065C}" type="pres">
      <dgm:prSet presAssocID="{A846F153-F25F-475D-B10A-7057C884A823}" presName="Name37" presStyleLbl="parChTrans1D3" presStyleIdx="10" presStyleCnt="14"/>
      <dgm:spPr/>
    </dgm:pt>
    <dgm:pt modelId="{6E946CC0-752C-486B-94B3-7C40C9E0A8F0}" type="pres">
      <dgm:prSet presAssocID="{BAFF032B-1004-4824-8FBB-533B3C5CADDD}" presName="hierRoot2" presStyleCnt="0">
        <dgm:presLayoutVars>
          <dgm:hierBranch val="init"/>
        </dgm:presLayoutVars>
      </dgm:prSet>
      <dgm:spPr/>
    </dgm:pt>
    <dgm:pt modelId="{F68CBD56-2AC6-447D-AE96-B36DFA1A7122}" type="pres">
      <dgm:prSet presAssocID="{BAFF032B-1004-4824-8FBB-533B3C5CADDD}" presName="rootComposite" presStyleCnt="0"/>
      <dgm:spPr/>
    </dgm:pt>
    <dgm:pt modelId="{4B7054D7-CC7A-487D-93DC-96A2C7E6E416}" type="pres">
      <dgm:prSet presAssocID="{BAFF032B-1004-4824-8FBB-533B3C5CADDD}" presName="rootText" presStyleLbl="node3" presStyleIdx="10" presStyleCnt="14" custScaleX="148728" custLinFactNeighborX="47721" custLinFactNeighborY="5003">
        <dgm:presLayoutVars>
          <dgm:chPref val="3"/>
        </dgm:presLayoutVars>
      </dgm:prSet>
      <dgm:spPr/>
    </dgm:pt>
    <dgm:pt modelId="{9C4F375E-FF93-44DD-BD51-C4391FA23F1C}" type="pres">
      <dgm:prSet presAssocID="{BAFF032B-1004-4824-8FBB-533B3C5CADDD}" presName="rootConnector" presStyleLbl="node3" presStyleIdx="10" presStyleCnt="14"/>
      <dgm:spPr/>
    </dgm:pt>
    <dgm:pt modelId="{8F587872-C88D-43B6-9779-1AEA4A4E7689}" type="pres">
      <dgm:prSet presAssocID="{BAFF032B-1004-4824-8FBB-533B3C5CADDD}" presName="hierChild4" presStyleCnt="0"/>
      <dgm:spPr/>
    </dgm:pt>
    <dgm:pt modelId="{D5E184C4-31C1-4DBD-8D11-2C57933FA639}" type="pres">
      <dgm:prSet presAssocID="{BAFF032B-1004-4824-8FBB-533B3C5CADDD}" presName="hierChild5" presStyleCnt="0"/>
      <dgm:spPr/>
    </dgm:pt>
    <dgm:pt modelId="{C88C25C8-BB43-4C3F-9DB0-B6F6FD77AF79}" type="pres">
      <dgm:prSet presAssocID="{8C5A9E46-A55E-44D7-A775-97FAFC308866}" presName="Name37" presStyleLbl="parChTrans1D3" presStyleIdx="11" presStyleCnt="14"/>
      <dgm:spPr/>
    </dgm:pt>
    <dgm:pt modelId="{B4433CBA-C565-4753-8603-5444542925B8}" type="pres">
      <dgm:prSet presAssocID="{58FFB373-B1CE-43C1-A693-F66CC94A6D31}" presName="hierRoot2" presStyleCnt="0">
        <dgm:presLayoutVars>
          <dgm:hierBranch val="init"/>
        </dgm:presLayoutVars>
      </dgm:prSet>
      <dgm:spPr/>
    </dgm:pt>
    <dgm:pt modelId="{9D529BA0-63B6-41A4-9832-9FE7698E4762}" type="pres">
      <dgm:prSet presAssocID="{58FFB373-B1CE-43C1-A693-F66CC94A6D31}" presName="rootComposite" presStyleCnt="0"/>
      <dgm:spPr/>
    </dgm:pt>
    <dgm:pt modelId="{02A596A5-E9B1-49B1-AC6E-D5A904697AF9}" type="pres">
      <dgm:prSet presAssocID="{58FFB373-B1CE-43C1-A693-F66CC94A6D31}" presName="rootText" presStyleLbl="node3" presStyleIdx="11" presStyleCnt="14" custScaleX="148728" custLinFactNeighborX="47721" custLinFactNeighborY="5003">
        <dgm:presLayoutVars>
          <dgm:chPref val="3"/>
        </dgm:presLayoutVars>
      </dgm:prSet>
      <dgm:spPr/>
    </dgm:pt>
    <dgm:pt modelId="{E49DC525-9D98-494B-87E2-CE57D2945F48}" type="pres">
      <dgm:prSet presAssocID="{58FFB373-B1CE-43C1-A693-F66CC94A6D31}" presName="rootConnector" presStyleLbl="node3" presStyleIdx="11" presStyleCnt="14"/>
      <dgm:spPr/>
    </dgm:pt>
    <dgm:pt modelId="{7F5E7256-96DE-4F71-8642-39AB11BECD2F}" type="pres">
      <dgm:prSet presAssocID="{58FFB373-B1CE-43C1-A693-F66CC94A6D31}" presName="hierChild4" presStyleCnt="0"/>
      <dgm:spPr/>
    </dgm:pt>
    <dgm:pt modelId="{093C8B2C-9859-4A75-AD2B-8DFAF57EA7E4}" type="pres">
      <dgm:prSet presAssocID="{58FFB373-B1CE-43C1-A693-F66CC94A6D31}" presName="hierChild5" presStyleCnt="0"/>
      <dgm:spPr/>
    </dgm:pt>
    <dgm:pt modelId="{DED70AB4-74E3-49AF-B3BD-68471267E7F2}" type="pres">
      <dgm:prSet presAssocID="{1B5999DC-E3FB-4527-A4DC-0880B0DDCF8F}" presName="hierChild5" presStyleCnt="0"/>
      <dgm:spPr/>
    </dgm:pt>
    <dgm:pt modelId="{9ADFEDCB-ECCD-439A-B343-8ACBF842257F}" type="pres">
      <dgm:prSet presAssocID="{8D6E5232-5CD1-4AD1-B1C2-C326A3DD41E5}" presName="Name37" presStyleLbl="parChTrans1D2" presStyleIdx="4" presStyleCnt="5"/>
      <dgm:spPr/>
    </dgm:pt>
    <dgm:pt modelId="{D0C4B778-8109-488B-ADC8-055DD2D74A6D}" type="pres">
      <dgm:prSet presAssocID="{AA414B2C-F591-4C36-8604-0859B40265EF}" presName="hierRoot2" presStyleCnt="0">
        <dgm:presLayoutVars>
          <dgm:hierBranch val="init"/>
        </dgm:presLayoutVars>
      </dgm:prSet>
      <dgm:spPr/>
    </dgm:pt>
    <dgm:pt modelId="{9F098012-0213-49CC-BCA8-3BBAA1676B68}" type="pres">
      <dgm:prSet presAssocID="{AA414B2C-F591-4C36-8604-0859B40265EF}" presName="rootComposite" presStyleCnt="0"/>
      <dgm:spPr/>
    </dgm:pt>
    <dgm:pt modelId="{4754EF34-5E57-400E-BF76-B11E61265FF3}" type="pres">
      <dgm:prSet presAssocID="{AA414B2C-F591-4C36-8604-0859B40265EF}" presName="rootText" presStyleLbl="node2" presStyleIdx="4" presStyleCnt="5" custLinFactNeighborX="82167" custLinFactNeighborY="5003">
        <dgm:presLayoutVars>
          <dgm:chPref val="3"/>
        </dgm:presLayoutVars>
      </dgm:prSet>
      <dgm:spPr/>
    </dgm:pt>
    <dgm:pt modelId="{5053B251-A005-42E9-831E-ABC4E4ABF9B2}" type="pres">
      <dgm:prSet presAssocID="{AA414B2C-F591-4C36-8604-0859B40265EF}" presName="rootConnector" presStyleLbl="node2" presStyleIdx="4" presStyleCnt="5"/>
      <dgm:spPr/>
    </dgm:pt>
    <dgm:pt modelId="{157AADA6-7591-4B4C-A597-A8A6D7365C22}" type="pres">
      <dgm:prSet presAssocID="{AA414B2C-F591-4C36-8604-0859B40265EF}" presName="hierChild4" presStyleCnt="0"/>
      <dgm:spPr/>
    </dgm:pt>
    <dgm:pt modelId="{461269F9-B274-4876-92B9-D57AC96F7D35}" type="pres">
      <dgm:prSet presAssocID="{778223D9-23C2-4041-A642-A3885170FBDB}" presName="Name37" presStyleLbl="parChTrans1D3" presStyleIdx="12" presStyleCnt="14"/>
      <dgm:spPr/>
    </dgm:pt>
    <dgm:pt modelId="{C83E6905-86D3-43D0-9EB9-993691082486}" type="pres">
      <dgm:prSet presAssocID="{4C33FEBE-9D5F-4741-B0D1-723C48197477}" presName="hierRoot2" presStyleCnt="0">
        <dgm:presLayoutVars>
          <dgm:hierBranch val="init"/>
        </dgm:presLayoutVars>
      </dgm:prSet>
      <dgm:spPr/>
    </dgm:pt>
    <dgm:pt modelId="{2A1CBA11-4361-4ADA-A453-6A0D6C64BC8B}" type="pres">
      <dgm:prSet presAssocID="{4C33FEBE-9D5F-4741-B0D1-723C48197477}" presName="rootComposite" presStyleCnt="0"/>
      <dgm:spPr/>
    </dgm:pt>
    <dgm:pt modelId="{37D5ACA3-C03A-4AB6-A907-E82C75080A06}" type="pres">
      <dgm:prSet presAssocID="{4C33FEBE-9D5F-4741-B0D1-723C48197477}" presName="rootText" presStyleLbl="node3" presStyleIdx="12" presStyleCnt="14" custScaleX="148728" custLinFactNeighborX="82167" custLinFactNeighborY="5003">
        <dgm:presLayoutVars>
          <dgm:chPref val="3"/>
        </dgm:presLayoutVars>
      </dgm:prSet>
      <dgm:spPr/>
    </dgm:pt>
    <dgm:pt modelId="{F710A5F4-824E-4EDB-A20C-2BE2EC9DDAAC}" type="pres">
      <dgm:prSet presAssocID="{4C33FEBE-9D5F-4741-B0D1-723C48197477}" presName="rootConnector" presStyleLbl="node3" presStyleIdx="12" presStyleCnt="14"/>
      <dgm:spPr/>
    </dgm:pt>
    <dgm:pt modelId="{69EEF36E-CF23-4DD9-B60A-100074FAD0E2}" type="pres">
      <dgm:prSet presAssocID="{4C33FEBE-9D5F-4741-B0D1-723C48197477}" presName="hierChild4" presStyleCnt="0"/>
      <dgm:spPr/>
    </dgm:pt>
    <dgm:pt modelId="{A281D363-3042-48D4-8D64-CBF80546CD2D}" type="pres">
      <dgm:prSet presAssocID="{4C33FEBE-9D5F-4741-B0D1-723C48197477}" presName="hierChild5" presStyleCnt="0"/>
      <dgm:spPr/>
    </dgm:pt>
    <dgm:pt modelId="{606B132F-8AAE-4279-A292-6DD9B3AA4373}" type="pres">
      <dgm:prSet presAssocID="{5E18C611-49CA-4FFA-B66A-7355EADBAF99}" presName="Name37" presStyleLbl="parChTrans1D3" presStyleIdx="13" presStyleCnt="14"/>
      <dgm:spPr/>
    </dgm:pt>
    <dgm:pt modelId="{3A3955AE-5B5A-43E4-B352-A43FDEE933CE}" type="pres">
      <dgm:prSet presAssocID="{0616DB8E-0AE4-48EF-B4D1-DC239F4A2D99}" presName="hierRoot2" presStyleCnt="0">
        <dgm:presLayoutVars>
          <dgm:hierBranch val="init"/>
        </dgm:presLayoutVars>
      </dgm:prSet>
      <dgm:spPr/>
    </dgm:pt>
    <dgm:pt modelId="{079AB3BD-83D5-4119-98C2-50492FA1D383}" type="pres">
      <dgm:prSet presAssocID="{0616DB8E-0AE4-48EF-B4D1-DC239F4A2D99}" presName="rootComposite" presStyleCnt="0"/>
      <dgm:spPr/>
    </dgm:pt>
    <dgm:pt modelId="{D775AB62-BD0D-4E8A-A46E-2D29BD21FA2E}" type="pres">
      <dgm:prSet presAssocID="{0616DB8E-0AE4-48EF-B4D1-DC239F4A2D99}" presName="rootText" presStyleLbl="node3" presStyleIdx="13" presStyleCnt="14" custScaleX="148728" custLinFactNeighborX="82167" custLinFactNeighborY="5003">
        <dgm:presLayoutVars>
          <dgm:chPref val="3"/>
        </dgm:presLayoutVars>
      </dgm:prSet>
      <dgm:spPr/>
    </dgm:pt>
    <dgm:pt modelId="{280AA57D-1C08-4742-8694-F03F4339C9FA}" type="pres">
      <dgm:prSet presAssocID="{0616DB8E-0AE4-48EF-B4D1-DC239F4A2D99}" presName="rootConnector" presStyleLbl="node3" presStyleIdx="13" presStyleCnt="14"/>
      <dgm:spPr/>
    </dgm:pt>
    <dgm:pt modelId="{AA8B1EAA-D8B7-4B4B-BAFE-92D4CE4D5B2B}" type="pres">
      <dgm:prSet presAssocID="{0616DB8E-0AE4-48EF-B4D1-DC239F4A2D99}" presName="hierChild4" presStyleCnt="0"/>
      <dgm:spPr/>
    </dgm:pt>
    <dgm:pt modelId="{54AB0D50-2173-4D22-B07F-1A1C6CCE9B67}" type="pres">
      <dgm:prSet presAssocID="{0616DB8E-0AE4-48EF-B4D1-DC239F4A2D99}" presName="hierChild5" presStyleCnt="0"/>
      <dgm:spPr/>
    </dgm:pt>
    <dgm:pt modelId="{06D509D5-0327-4005-8E4D-01299DD08622}" type="pres">
      <dgm:prSet presAssocID="{AA414B2C-F591-4C36-8604-0859B40265EF}" presName="hierChild5" presStyleCnt="0"/>
      <dgm:spPr/>
    </dgm:pt>
    <dgm:pt modelId="{50026053-CA31-4499-8D91-43C0999DABD3}" type="pres">
      <dgm:prSet presAssocID="{75D724DF-DE60-4A33-8F7A-BCE94344396E}" presName="hierChild3" presStyleCnt="0"/>
      <dgm:spPr/>
    </dgm:pt>
  </dgm:ptLst>
  <dgm:cxnLst>
    <dgm:cxn modelId="{77292B04-20ED-44EF-81C9-BFCF9B95F37A}" srcId="{75D724DF-DE60-4A33-8F7A-BCE94344396E}" destId="{B97A7820-E865-4910-8E60-53D0A25E665B}" srcOrd="2" destOrd="0" parTransId="{79131C5C-DA0D-4B2D-8E64-4794DF1670D8}" sibTransId="{DA99BD9B-D135-4E20-9570-4D58FA8F2B2E}"/>
    <dgm:cxn modelId="{239D1209-9235-4271-B1E1-F5F94ED601DA}" srcId="{AA414B2C-F591-4C36-8604-0859B40265EF}" destId="{0616DB8E-0AE4-48EF-B4D1-DC239F4A2D99}" srcOrd="1" destOrd="0" parTransId="{5E18C611-49CA-4FFA-B66A-7355EADBAF99}" sibTransId="{98C60735-EFF9-42BA-B4E3-64094680893B}"/>
    <dgm:cxn modelId="{8D5FE50E-880A-4DF8-994F-E79261A39DB0}" srcId="{9602D7AC-BDB3-4A68-8603-9E3A47040C5A}" destId="{F7465102-B636-457B-A79D-CE1B5DA0FDD5}" srcOrd="0" destOrd="0" parTransId="{390654D2-06A9-473D-A70F-C52631C71170}" sibTransId="{CBE24757-A041-4C2F-A0C7-2AFE7B8A8165}"/>
    <dgm:cxn modelId="{A87A7312-867C-45B0-A9C0-2111150818DA}" type="presOf" srcId="{9602D7AC-BDB3-4A68-8603-9E3A47040C5A}" destId="{D7F44D0D-76D6-49FE-B901-5513717A2923}" srcOrd="1" destOrd="0" presId="urn:microsoft.com/office/officeart/2005/8/layout/orgChart1"/>
    <dgm:cxn modelId="{34F3AD14-E305-461F-A4DC-A3F8FCDD9534}" type="presOf" srcId="{6055A7E7-CA0C-41DA-8693-41BE990CC490}" destId="{ECAE9275-9394-4A4E-B6C3-72EF436B6BB1}" srcOrd="0" destOrd="0" presId="urn:microsoft.com/office/officeart/2005/8/layout/orgChart1"/>
    <dgm:cxn modelId="{CB575317-5B39-4E11-B626-2D419697757F}" type="presOf" srcId="{4CFCBD02-C0B7-404F-84C6-E1A00213AD78}" destId="{9FBA09B5-BE8B-4D62-B023-DD67478DD1FD}" srcOrd="0" destOrd="0" presId="urn:microsoft.com/office/officeart/2005/8/layout/orgChart1"/>
    <dgm:cxn modelId="{A6944718-DCB2-4EC1-9FB8-6E3161177641}" type="presOf" srcId="{7E0C127E-42F9-461D-AFC0-E21B46C1271D}" destId="{A3657156-E5F3-4DF2-8BCD-4470A47C5292}" srcOrd="0" destOrd="0" presId="urn:microsoft.com/office/officeart/2005/8/layout/orgChart1"/>
    <dgm:cxn modelId="{A69E4C19-7AA5-4D95-B302-C50CD240FA0A}" srcId="{B97A7820-E865-4910-8E60-53D0A25E665B}" destId="{4CFCBD02-C0B7-404F-84C6-E1A00213AD78}" srcOrd="2" destOrd="0" parTransId="{4F04BADB-49F2-494E-8427-05BE51DFA5C4}" sibTransId="{74651086-66DD-4CB3-A008-768C5ADC0F77}"/>
    <dgm:cxn modelId="{6CD96F19-E018-415B-ABF4-E6D629488862}" type="presOf" srcId="{1B5999DC-E3FB-4527-A4DC-0880B0DDCF8F}" destId="{428EB859-86E9-44F6-9828-4429CB5D5D59}" srcOrd="1" destOrd="0" presId="urn:microsoft.com/office/officeart/2005/8/layout/orgChart1"/>
    <dgm:cxn modelId="{ABA9A219-649B-4900-89FE-3E39C1BDF1F8}" type="presOf" srcId="{8C5A9E46-A55E-44D7-A775-97FAFC308866}" destId="{C88C25C8-BB43-4C3F-9DB0-B6F6FD77AF79}" srcOrd="0" destOrd="0" presId="urn:microsoft.com/office/officeart/2005/8/layout/orgChart1"/>
    <dgm:cxn modelId="{7C04561B-A601-4675-A3C2-DA8FAEF6EBB9}" type="presOf" srcId="{0616DB8E-0AE4-48EF-B4D1-DC239F4A2D99}" destId="{280AA57D-1C08-4742-8694-F03F4339C9FA}" srcOrd="1" destOrd="0" presId="urn:microsoft.com/office/officeart/2005/8/layout/orgChart1"/>
    <dgm:cxn modelId="{0CC06C21-2A52-4D0F-BA8C-C80CC03044A7}" type="presOf" srcId="{A846F153-F25F-475D-B10A-7057C884A823}" destId="{2CF8A8E9-825D-4966-B393-4AD27FA8065C}" srcOrd="0" destOrd="0" presId="urn:microsoft.com/office/officeart/2005/8/layout/orgChart1"/>
    <dgm:cxn modelId="{8C5DF328-73C3-4F78-8551-1663C25D4C8F}" type="presOf" srcId="{042C794B-1B8E-4DDB-BD90-025E481AC993}" destId="{2BA00E20-1D0F-43B4-9C9A-45F9790F75A5}" srcOrd="0" destOrd="0" presId="urn:microsoft.com/office/officeart/2005/8/layout/orgChart1"/>
    <dgm:cxn modelId="{5C748C29-8055-4B10-A1F5-78DB3B11B457}" type="presOf" srcId="{5B466BFA-6330-4AC7-ACBE-C74C63B6F5C2}" destId="{98D8D922-5032-43B3-8038-76A55222FB0C}" srcOrd="0" destOrd="0" presId="urn:microsoft.com/office/officeart/2005/8/layout/orgChart1"/>
    <dgm:cxn modelId="{45F2172C-D6AA-4F46-A01F-27F4C1F5B54F}" type="presOf" srcId="{778223D9-23C2-4041-A642-A3885170FBDB}" destId="{461269F9-B274-4876-92B9-D57AC96F7D35}" srcOrd="0" destOrd="0" presId="urn:microsoft.com/office/officeart/2005/8/layout/orgChart1"/>
    <dgm:cxn modelId="{1ED8712C-347D-485A-82D8-5D9D2D7F2737}" type="presOf" srcId="{75D724DF-DE60-4A33-8F7A-BCE94344396E}" destId="{6FA99DA8-5F72-4564-872E-F561C836C93A}" srcOrd="0" destOrd="0" presId="urn:microsoft.com/office/officeart/2005/8/layout/orgChart1"/>
    <dgm:cxn modelId="{7323263D-F5C1-4A63-9C80-2D9985124143}" type="presOf" srcId="{5E18C611-49CA-4FFA-B66A-7355EADBAF99}" destId="{606B132F-8AAE-4279-A292-6DD9B3AA4373}" srcOrd="0" destOrd="0" presId="urn:microsoft.com/office/officeart/2005/8/layout/orgChart1"/>
    <dgm:cxn modelId="{F2E1D63D-4E45-4847-931D-3A052C3F4664}" type="presOf" srcId="{F635CC1A-218B-4A1B-80DA-19A57DBEB136}" destId="{153D0816-C9D5-4D0A-BE4E-FADF99AD1867}" srcOrd="0" destOrd="0" presId="urn:microsoft.com/office/officeart/2005/8/layout/orgChart1"/>
    <dgm:cxn modelId="{43809C5B-B255-4DD0-A120-917204BA9C27}" type="presOf" srcId="{B93DB16B-D815-4FF3-B661-E193EB9469D4}" destId="{64756F6B-FA92-4FFC-99CD-D9DA68C08DE0}" srcOrd="0" destOrd="0" presId="urn:microsoft.com/office/officeart/2005/8/layout/orgChart1"/>
    <dgm:cxn modelId="{47BF6447-56F5-410B-824F-CE6C1F4C6109}" type="presOf" srcId="{2D776784-B698-454B-997A-D7298DA9B302}" destId="{D0741B89-E8EF-43B0-9955-937A4F186B99}" srcOrd="0" destOrd="0" presId="urn:microsoft.com/office/officeart/2005/8/layout/orgChart1"/>
    <dgm:cxn modelId="{60179167-475A-452B-AA0D-76AB1EDAED21}" type="presOf" srcId="{34B1D83D-72E2-4325-9E30-6BDD3F6CC804}" destId="{5F4F7F53-30B4-439A-BD20-3D48B50A83B1}" srcOrd="1" destOrd="0" presId="urn:microsoft.com/office/officeart/2005/8/layout/orgChart1"/>
    <dgm:cxn modelId="{E0E20A4A-ECA9-4C9D-B67F-BEE2333AD66C}" type="presOf" srcId="{75D724DF-DE60-4A33-8F7A-BCE94344396E}" destId="{346AFF0E-9EFD-4C24-9656-F5A6C32051A1}" srcOrd="1" destOrd="0" presId="urn:microsoft.com/office/officeart/2005/8/layout/orgChart1"/>
    <dgm:cxn modelId="{77AA8A4A-8BED-4436-BF4A-0B39822A00B3}" srcId="{B97A7820-E865-4910-8E60-53D0A25E665B}" destId="{AA805E07-C78B-43FC-A7A8-AC781A4E8CB5}" srcOrd="0" destOrd="0" parTransId="{F635CC1A-218B-4A1B-80DA-19A57DBEB136}" sibTransId="{9D63BAA6-9BFC-483A-963E-E9E4C218ADD3}"/>
    <dgm:cxn modelId="{48FD994B-2498-46BA-9276-92D63370F1BE}" type="presOf" srcId="{B109DA9B-AA1F-4CC6-97A8-8126ACBFF691}" destId="{16BDB891-2B32-4703-AEE4-5712ED36871D}" srcOrd="0" destOrd="0" presId="urn:microsoft.com/office/officeart/2005/8/layout/orgChart1"/>
    <dgm:cxn modelId="{17FB676C-527F-4097-A095-C2F243B37A48}" srcId="{AA414B2C-F591-4C36-8604-0859B40265EF}" destId="{4C33FEBE-9D5F-4741-B0D1-723C48197477}" srcOrd="0" destOrd="0" parTransId="{778223D9-23C2-4041-A642-A3885170FBDB}" sibTransId="{1B42AAAA-E287-4908-B08B-282B02401A46}"/>
    <dgm:cxn modelId="{9E77E74D-DD20-4FDA-82B4-AF7F3FA576DD}" type="presOf" srcId="{1B5999DC-E3FB-4527-A4DC-0880B0DDCF8F}" destId="{FF2F900A-9E19-4BCF-8C8E-3511B0E747C4}" srcOrd="0" destOrd="0" presId="urn:microsoft.com/office/officeart/2005/8/layout/orgChart1"/>
    <dgm:cxn modelId="{E9E12D6E-FED9-4082-8E2A-8297978F7716}" type="presOf" srcId="{4C81A4B7-3995-42FF-BA03-4B46C64B9C02}" destId="{E3515D72-C808-4023-8180-DFE595BDD7AF}" srcOrd="1" destOrd="0" presId="urn:microsoft.com/office/officeart/2005/8/layout/orgChart1"/>
    <dgm:cxn modelId="{17D3A14F-41F3-481F-8687-F0D578A5CEE8}" type="presOf" srcId="{B97A7820-E865-4910-8E60-53D0A25E665B}" destId="{E1CA57DE-79D1-4AE5-B806-A2BB11EF7815}" srcOrd="1" destOrd="0" presId="urn:microsoft.com/office/officeart/2005/8/layout/orgChart1"/>
    <dgm:cxn modelId="{A39EBD51-58B5-48FB-AAD6-39CC69D11AE5}" type="presOf" srcId="{BAFF032B-1004-4824-8FBB-533B3C5CADDD}" destId="{4B7054D7-CC7A-487D-93DC-96A2C7E6E416}" srcOrd="0" destOrd="0" presId="urn:microsoft.com/office/officeart/2005/8/layout/orgChart1"/>
    <dgm:cxn modelId="{5E91A172-275F-4B33-87DD-6FD6A8AE2076}" srcId="{1B5999DC-E3FB-4527-A4DC-0880B0DDCF8F}" destId="{BAFF032B-1004-4824-8FBB-533B3C5CADDD}" srcOrd="0" destOrd="0" parTransId="{A846F153-F25F-475D-B10A-7057C884A823}" sibTransId="{2779E273-CAAE-48BC-AF5A-74B509E54156}"/>
    <dgm:cxn modelId="{AC671B56-7C1C-4855-B4B6-1C5B60871F2B}" type="presOf" srcId="{E4B341C5-0284-46D7-ADF1-00105348D337}" destId="{E09B6C69-EA8F-4143-84DC-88958BE6A5B8}" srcOrd="0" destOrd="0" presId="urn:microsoft.com/office/officeart/2005/8/layout/orgChart1"/>
    <dgm:cxn modelId="{38922579-B1FE-4E43-BAD7-57FE8DA98FC8}" srcId="{75D724DF-DE60-4A33-8F7A-BCE94344396E}" destId="{AA414B2C-F591-4C36-8604-0859B40265EF}" srcOrd="4" destOrd="0" parTransId="{8D6E5232-5CD1-4AD1-B1C2-C326A3DD41E5}" sibTransId="{A4D9BC03-6493-4DD4-A75E-1BF423E3CCC2}"/>
    <dgm:cxn modelId="{04DDC27A-4606-48E4-B0F3-8AD9316F5379}" type="presOf" srcId="{B9455863-E3ED-4D33-8F16-64945FF6CCEE}" destId="{B212DF61-6870-4950-B3C6-0748CF4E7B7A}" srcOrd="1" destOrd="0" presId="urn:microsoft.com/office/officeart/2005/8/layout/orgChart1"/>
    <dgm:cxn modelId="{8C039E7B-9827-4D45-9699-0ABA50B15C52}" type="presOf" srcId="{58FFB373-B1CE-43C1-A693-F66CC94A6D31}" destId="{E49DC525-9D98-494B-87E2-CE57D2945F48}" srcOrd="1" destOrd="0" presId="urn:microsoft.com/office/officeart/2005/8/layout/orgChart1"/>
    <dgm:cxn modelId="{5E59707E-D0DD-4880-B2EC-2B5B71A5468B}" type="presOf" srcId="{AA805E07-C78B-43FC-A7A8-AC781A4E8CB5}" destId="{85F8B4D9-6A15-4DEB-9A31-9EF0FBA4A12F}" srcOrd="0" destOrd="0" presId="urn:microsoft.com/office/officeart/2005/8/layout/orgChart1"/>
    <dgm:cxn modelId="{E8AE4B7F-5FE6-4739-8E99-07F02F56BDB7}" srcId="{FDC0953B-67E8-4646-97CD-88CDB0CA5CC0}" destId="{75D724DF-DE60-4A33-8F7A-BCE94344396E}" srcOrd="0" destOrd="0" parTransId="{DA11DADB-5347-471E-9AE3-BFD2AA2CD97A}" sibTransId="{0405C984-13E4-4CAA-A943-CE3375BBA6F3}"/>
    <dgm:cxn modelId="{EAA55480-564A-4684-A70F-3961D1C88ECB}" type="presOf" srcId="{D6C01D22-544B-4550-B332-5AE1D4D55D1D}" destId="{1D1F39AB-612B-4DD6-9987-FC9333D6D1AF}" srcOrd="0" destOrd="0" presId="urn:microsoft.com/office/officeart/2005/8/layout/orgChart1"/>
    <dgm:cxn modelId="{E65E5F82-325F-4D7B-8B19-244BAAB6BB41}" srcId="{D6C01D22-544B-4550-B332-5AE1D4D55D1D}" destId="{B9455863-E3ED-4D33-8F16-64945FF6CCEE}" srcOrd="3" destOrd="0" parTransId="{B109DA9B-AA1F-4CC6-97A8-8126ACBFF691}" sibTransId="{A9D9285A-A8CE-456A-ADF9-CFDFFADFE012}"/>
    <dgm:cxn modelId="{603C1185-723B-4BFA-AA85-80B77AE9E0F2}" srcId="{75D724DF-DE60-4A33-8F7A-BCE94344396E}" destId="{1B5999DC-E3FB-4527-A4DC-0880B0DDCF8F}" srcOrd="3" destOrd="0" parTransId="{042C794B-1B8E-4DDB-BD90-025E481AC993}" sibTransId="{D211B6C4-1821-4817-ABF0-5AB19D776F03}"/>
    <dgm:cxn modelId="{FE25DB8E-7028-4B2D-9711-EAD49C7E0AAC}" type="presOf" srcId="{4C33FEBE-9D5F-4741-B0D1-723C48197477}" destId="{37D5ACA3-C03A-4AB6-A907-E82C75080A06}" srcOrd="0" destOrd="0" presId="urn:microsoft.com/office/officeart/2005/8/layout/orgChart1"/>
    <dgm:cxn modelId="{E5A04191-0F13-4EA1-9E7B-CD314AEDA1DC}" type="presOf" srcId="{79131C5C-DA0D-4B2D-8E64-4794DF1670D8}" destId="{CB8E6E30-06AD-45D4-AF1D-EFA9D035D7D4}" srcOrd="0" destOrd="0" presId="urn:microsoft.com/office/officeart/2005/8/layout/orgChart1"/>
    <dgm:cxn modelId="{FBA40993-406E-46F1-AB82-5F56F37C9E55}" type="presOf" srcId="{E38CE7DC-82D5-4AA2-A397-535438C6FB4C}" destId="{2000B6AF-149D-4732-9F92-571BBC90C7C5}" srcOrd="0" destOrd="0" presId="urn:microsoft.com/office/officeart/2005/8/layout/orgChart1"/>
    <dgm:cxn modelId="{D3797F95-EA1A-418F-AC1D-DAC7B1A1F885}" type="presOf" srcId="{B9455863-E3ED-4D33-8F16-64945FF6CCEE}" destId="{5BE8654E-7722-491A-A46C-509C7E8E9E69}" srcOrd="0" destOrd="0" presId="urn:microsoft.com/office/officeart/2005/8/layout/orgChart1"/>
    <dgm:cxn modelId="{01B8B396-D7D1-4507-8CC0-D308CF6C4DBF}" type="presOf" srcId="{68D53696-E80B-496F-B1E5-EDB0A5324DC4}" destId="{DF6B26E0-B224-403A-816B-33FDE28C41FB}" srcOrd="0" destOrd="0" presId="urn:microsoft.com/office/officeart/2005/8/layout/orgChart1"/>
    <dgm:cxn modelId="{90C87A98-F7CB-4FFC-BAC6-904F809365C7}" srcId="{1B5999DC-E3FB-4527-A4DC-0880B0DDCF8F}" destId="{58FFB373-B1CE-43C1-A693-F66CC94A6D31}" srcOrd="1" destOrd="0" parTransId="{8C5A9E46-A55E-44D7-A775-97FAFC308866}" sibTransId="{0ABE7986-97C0-4193-864F-A1D3B571242E}"/>
    <dgm:cxn modelId="{3DAE439E-4636-4781-B588-509F112F1781}" type="presOf" srcId="{AA414B2C-F591-4C36-8604-0859B40265EF}" destId="{5053B251-A005-42E9-831E-ABC4E4ABF9B2}" srcOrd="1" destOrd="0" presId="urn:microsoft.com/office/officeart/2005/8/layout/orgChart1"/>
    <dgm:cxn modelId="{F06E2C9F-F061-4956-97C8-D751FAE9F501}" srcId="{D6C01D22-544B-4550-B332-5AE1D4D55D1D}" destId="{EAF4DA3B-BF04-49BB-B6C2-03B887780F40}" srcOrd="0" destOrd="0" parTransId="{2D776784-B698-454B-997A-D7298DA9B302}" sibTransId="{458575B3-A57F-4AD4-8E7E-C4700092255F}"/>
    <dgm:cxn modelId="{99B57AA0-5D3D-4ABC-A2DC-12EC72AFD528}" type="presOf" srcId="{390654D2-06A9-473D-A70F-C52631C71170}" destId="{93334853-C2DD-49A7-95D6-21134636F40E}" srcOrd="0" destOrd="0" presId="urn:microsoft.com/office/officeart/2005/8/layout/orgChart1"/>
    <dgm:cxn modelId="{4EC587A8-4CF0-416F-AEDF-66BC8D6ACDB8}" type="presOf" srcId="{BAFF032B-1004-4824-8FBB-533B3C5CADDD}" destId="{9C4F375E-FF93-44DD-BD51-C4391FA23F1C}" srcOrd="1" destOrd="0" presId="urn:microsoft.com/office/officeart/2005/8/layout/orgChart1"/>
    <dgm:cxn modelId="{E93D13BA-0A16-43D7-B2DE-E95C59ECA8E6}" type="presOf" srcId="{B97A7820-E865-4910-8E60-53D0A25E665B}" destId="{586277CC-CB8F-4416-B1C5-A76332729513}" srcOrd="0" destOrd="0" presId="urn:microsoft.com/office/officeart/2005/8/layout/orgChart1"/>
    <dgm:cxn modelId="{E8B1C8BA-35F5-4048-9172-56331C3DE022}" type="presOf" srcId="{9602D7AC-BDB3-4A68-8603-9E3A47040C5A}" destId="{093938C4-774D-44F5-88C9-FD147473706D}" srcOrd="0" destOrd="0" presId="urn:microsoft.com/office/officeart/2005/8/layout/orgChart1"/>
    <dgm:cxn modelId="{D69BABBC-E6F1-42B2-B1EB-16E1D0AFB951}" type="presOf" srcId="{4CFCBD02-C0B7-404F-84C6-E1A00213AD78}" destId="{E44E1BB9-F2AC-432B-916A-5C6F544F5370}" srcOrd="1" destOrd="0" presId="urn:microsoft.com/office/officeart/2005/8/layout/orgChart1"/>
    <dgm:cxn modelId="{EA0051BE-9A4A-4DD9-8904-6EDA8573B98B}" type="presOf" srcId="{D6C01D22-544B-4550-B332-5AE1D4D55D1D}" destId="{04B10040-6DAC-47F0-ABD3-4C9C9B87764A}" srcOrd="1" destOrd="0" presId="urn:microsoft.com/office/officeart/2005/8/layout/orgChart1"/>
    <dgm:cxn modelId="{58F027C0-3D45-461E-8FA1-C97FDDBC5DA5}" type="presOf" srcId="{308ADA39-78FF-42C6-9D60-7505AD5D936F}" destId="{079618D5-681E-42ED-AD67-C454456372B3}" srcOrd="0" destOrd="0" presId="urn:microsoft.com/office/officeart/2005/8/layout/orgChart1"/>
    <dgm:cxn modelId="{8B1FACC1-BDE2-4F50-AF99-2EE6C73DB8D8}" srcId="{9602D7AC-BDB3-4A68-8603-9E3A47040C5A}" destId="{B93DB16B-D815-4FF3-B661-E193EB9469D4}" srcOrd="1" destOrd="0" parTransId="{308ADA39-78FF-42C6-9D60-7505AD5D936F}" sibTransId="{7C3F1DCD-9C9B-444B-B445-C6EABFE253B0}"/>
    <dgm:cxn modelId="{2E2316C6-D366-4EDD-81E3-77E11528DF87}" srcId="{9602D7AC-BDB3-4A68-8603-9E3A47040C5A}" destId="{E38CE7DC-82D5-4AA2-A397-535438C6FB4C}" srcOrd="2" destOrd="0" parTransId="{68D53696-E80B-496F-B1E5-EDB0A5324DC4}" sibTransId="{551FF07F-373D-449A-9372-AE584101C551}"/>
    <dgm:cxn modelId="{DB2C63C9-0B0E-459D-AFFE-85AC066D7E08}" type="presOf" srcId="{FDC0953B-67E8-4646-97CD-88CDB0CA5CC0}" destId="{15981392-FD60-4115-8604-70B62AEFB31B}" srcOrd="0" destOrd="0" presId="urn:microsoft.com/office/officeart/2005/8/layout/orgChart1"/>
    <dgm:cxn modelId="{DDFDBFC9-7615-4E66-9FAA-CD9F45992FE5}" type="presOf" srcId="{AA805E07-C78B-43FC-A7A8-AC781A4E8CB5}" destId="{5233A89B-AB79-4AF1-AD46-7B89F484EA3A}" srcOrd="1" destOrd="0" presId="urn:microsoft.com/office/officeart/2005/8/layout/orgChart1"/>
    <dgm:cxn modelId="{02C0FFC9-0CDF-4B55-BCF7-09ECD5C8D9ED}" srcId="{D6C01D22-544B-4550-B332-5AE1D4D55D1D}" destId="{6055A7E7-CA0C-41DA-8693-41BE990CC490}" srcOrd="2" destOrd="0" parTransId="{E4B341C5-0284-46D7-ADF1-00105348D337}" sibTransId="{4167BA31-68EF-473D-BDFD-FCF7D4EEA1DB}"/>
    <dgm:cxn modelId="{5E7889CA-837C-49C6-8028-23A32EAF8FD6}" type="presOf" srcId="{4C33FEBE-9D5F-4741-B0D1-723C48197477}" destId="{F710A5F4-824E-4EDB-A20C-2BE2EC9DDAAC}" srcOrd="1" destOrd="0" presId="urn:microsoft.com/office/officeart/2005/8/layout/orgChart1"/>
    <dgm:cxn modelId="{610209CE-21D9-4465-8164-B9BF9A09BCCB}" srcId="{75D724DF-DE60-4A33-8F7A-BCE94344396E}" destId="{D6C01D22-544B-4550-B332-5AE1D4D55D1D}" srcOrd="0" destOrd="0" parTransId="{D950D7E5-142F-4E8F-91B0-F63C101D8C35}" sibTransId="{2B33C23E-7DFC-4C83-9650-8EED7170A9A2}"/>
    <dgm:cxn modelId="{EAF718CE-3F68-4AFB-9AB1-B5B7F0B8E602}" type="presOf" srcId="{34B1D83D-72E2-4325-9E30-6BDD3F6CC804}" destId="{6F4AF637-5C07-42CA-9F0C-D800E02D59BF}" srcOrd="0" destOrd="0" presId="urn:microsoft.com/office/officeart/2005/8/layout/orgChart1"/>
    <dgm:cxn modelId="{BD5BD9CE-B9B6-4190-BCC7-65D6E511D45D}" type="presOf" srcId="{4F04BADB-49F2-494E-8427-05BE51DFA5C4}" destId="{3982D774-448A-4FDF-A633-D8D2BFB9F7A4}" srcOrd="0" destOrd="0" presId="urn:microsoft.com/office/officeart/2005/8/layout/orgChart1"/>
    <dgm:cxn modelId="{76F051D0-6707-430B-A117-9B71BE4AD3D7}" type="presOf" srcId="{6055A7E7-CA0C-41DA-8693-41BE990CC490}" destId="{EC6D2EE2-5198-47F9-A7B3-B27A64B2656E}" srcOrd="1" destOrd="0" presId="urn:microsoft.com/office/officeart/2005/8/layout/orgChart1"/>
    <dgm:cxn modelId="{6E988CD1-119A-4CD4-BBC8-15C94FF68163}" type="presOf" srcId="{4C81A4B7-3995-42FF-BA03-4B46C64B9C02}" destId="{AE37E6A7-09A9-4C7C-A22C-9187346A4E1D}" srcOrd="0" destOrd="0" presId="urn:microsoft.com/office/officeart/2005/8/layout/orgChart1"/>
    <dgm:cxn modelId="{36139ED1-A75B-428C-9376-A73017806EE5}" type="presOf" srcId="{F7465102-B636-457B-A79D-CE1B5DA0FDD5}" destId="{650FD464-167E-4A35-8E91-9BAFF06D88A3}" srcOrd="0" destOrd="0" presId="urn:microsoft.com/office/officeart/2005/8/layout/orgChart1"/>
    <dgm:cxn modelId="{B26FBDD4-CDF3-45E1-908D-936F3061259E}" srcId="{D6C01D22-544B-4550-B332-5AE1D4D55D1D}" destId="{4C81A4B7-3995-42FF-BA03-4B46C64B9C02}" srcOrd="1" destOrd="0" parTransId="{5B466BFA-6330-4AC7-ACBE-C74C63B6F5C2}" sibTransId="{1785E78F-58F1-4C5D-8821-98A3B3D363CF}"/>
    <dgm:cxn modelId="{63B98BD9-72D3-4347-933F-1FECF7A2E065}" type="presOf" srcId="{B93DB16B-D815-4FF3-B661-E193EB9469D4}" destId="{EBAB36C3-25EF-46EE-A204-7ED73B1841D0}" srcOrd="1" destOrd="0" presId="urn:microsoft.com/office/officeart/2005/8/layout/orgChart1"/>
    <dgm:cxn modelId="{D2096CDD-FCA8-4338-80BD-4FC90637AB08}" type="presOf" srcId="{8D6E5232-5CD1-4AD1-B1C2-C326A3DD41E5}" destId="{9ADFEDCB-ECCD-439A-B343-8ACBF842257F}" srcOrd="0" destOrd="0" presId="urn:microsoft.com/office/officeart/2005/8/layout/orgChart1"/>
    <dgm:cxn modelId="{8DB94DE1-7205-45E3-AD63-7917F2D7FBFD}" type="presOf" srcId="{EAF4DA3B-BF04-49BB-B6C2-03B887780F40}" destId="{7276877C-9087-41B4-BF86-E2BF56ECD7D9}" srcOrd="1" destOrd="0" presId="urn:microsoft.com/office/officeart/2005/8/layout/orgChart1"/>
    <dgm:cxn modelId="{C08E2DE2-C75E-47F1-985D-EFCC273C8976}" srcId="{75D724DF-DE60-4A33-8F7A-BCE94344396E}" destId="{9602D7AC-BDB3-4A68-8603-9E3A47040C5A}" srcOrd="1" destOrd="0" parTransId="{E6A43D25-8690-4F44-94A3-8638E7DA5474}" sibTransId="{B18C8943-F13F-4CE2-90DE-848ADAA52163}"/>
    <dgm:cxn modelId="{26ECB1E4-6504-410D-8015-0B4271693225}" type="presOf" srcId="{AA414B2C-F591-4C36-8604-0859B40265EF}" destId="{4754EF34-5E57-400E-BF76-B11E61265FF3}" srcOrd="0" destOrd="0" presId="urn:microsoft.com/office/officeart/2005/8/layout/orgChart1"/>
    <dgm:cxn modelId="{464FDFEB-DBEB-4BEE-8648-EE7C3434C20F}" type="presOf" srcId="{E38CE7DC-82D5-4AA2-A397-535438C6FB4C}" destId="{AE392C3D-1A6F-4926-AFEA-471943C86ECF}" srcOrd="1" destOrd="0" presId="urn:microsoft.com/office/officeart/2005/8/layout/orgChart1"/>
    <dgm:cxn modelId="{845ABDEC-B39A-4223-9EA8-0C82A2559066}" srcId="{B97A7820-E865-4910-8E60-53D0A25E665B}" destId="{34B1D83D-72E2-4325-9E30-6BDD3F6CC804}" srcOrd="1" destOrd="0" parTransId="{7E0C127E-42F9-461D-AFC0-E21B46C1271D}" sibTransId="{60AED939-EA29-419C-9DA1-0C14F7786C92}"/>
    <dgm:cxn modelId="{09BC01ED-23F9-4737-B4C6-4C6F62E40147}" type="presOf" srcId="{F7465102-B636-457B-A79D-CE1B5DA0FDD5}" destId="{446C27D4-19DE-45E1-BBAB-1458A526CA1A}" srcOrd="1" destOrd="0" presId="urn:microsoft.com/office/officeart/2005/8/layout/orgChart1"/>
    <dgm:cxn modelId="{507D29EE-3E5E-42DC-93E6-A18317BBB1D0}" type="presOf" srcId="{58FFB373-B1CE-43C1-A693-F66CC94A6D31}" destId="{02A596A5-E9B1-49B1-AC6E-D5A904697AF9}" srcOrd="0" destOrd="0" presId="urn:microsoft.com/office/officeart/2005/8/layout/orgChart1"/>
    <dgm:cxn modelId="{9EF382EE-3F1D-422C-BB79-4959A57A7FA6}" type="presOf" srcId="{0616DB8E-0AE4-48EF-B4D1-DC239F4A2D99}" destId="{D775AB62-BD0D-4E8A-A46E-2D29BD21FA2E}" srcOrd="0" destOrd="0" presId="urn:microsoft.com/office/officeart/2005/8/layout/orgChart1"/>
    <dgm:cxn modelId="{54C31FF7-9588-4286-84AE-9E85DA6EEA37}" type="presOf" srcId="{D950D7E5-142F-4E8F-91B0-F63C101D8C35}" destId="{F05E6FA3-E607-427C-8295-4515E1C3026C}" srcOrd="0" destOrd="0" presId="urn:microsoft.com/office/officeart/2005/8/layout/orgChart1"/>
    <dgm:cxn modelId="{0C5C51F9-032D-462F-A213-72658537D61E}" type="presOf" srcId="{EAF4DA3B-BF04-49BB-B6C2-03B887780F40}" destId="{47DE1EF3-B90B-47C8-8AB5-DF0DE470C4D7}" srcOrd="0" destOrd="0" presId="urn:microsoft.com/office/officeart/2005/8/layout/orgChart1"/>
    <dgm:cxn modelId="{87BC64FA-CDDD-46A5-A33C-5E0069EDD09E}" type="presOf" srcId="{E6A43D25-8690-4F44-94A3-8638E7DA5474}" destId="{98C1C440-13B3-4A77-8724-146AB1D496C3}" srcOrd="0" destOrd="0" presId="urn:microsoft.com/office/officeart/2005/8/layout/orgChart1"/>
    <dgm:cxn modelId="{3E335E2B-D0A0-4607-B3ED-DD49DAE6F943}" type="presParOf" srcId="{15981392-FD60-4115-8604-70B62AEFB31B}" destId="{02565772-14C3-4B84-B348-338C8FC9B39D}" srcOrd="0" destOrd="0" presId="urn:microsoft.com/office/officeart/2005/8/layout/orgChart1"/>
    <dgm:cxn modelId="{8E06B954-9FAD-4B97-A991-D850919A619C}" type="presParOf" srcId="{02565772-14C3-4B84-B348-338C8FC9B39D}" destId="{250EFED6-430B-4CA8-AA57-6F7BA8D2BD89}" srcOrd="0" destOrd="0" presId="urn:microsoft.com/office/officeart/2005/8/layout/orgChart1"/>
    <dgm:cxn modelId="{1A953868-0C62-45B7-B2F3-3A04229FF020}" type="presParOf" srcId="{250EFED6-430B-4CA8-AA57-6F7BA8D2BD89}" destId="{6FA99DA8-5F72-4564-872E-F561C836C93A}" srcOrd="0" destOrd="0" presId="urn:microsoft.com/office/officeart/2005/8/layout/orgChart1"/>
    <dgm:cxn modelId="{21D97BFD-1160-4C1A-9B69-3C1798147818}" type="presParOf" srcId="{250EFED6-430B-4CA8-AA57-6F7BA8D2BD89}" destId="{346AFF0E-9EFD-4C24-9656-F5A6C32051A1}" srcOrd="1" destOrd="0" presId="urn:microsoft.com/office/officeart/2005/8/layout/orgChart1"/>
    <dgm:cxn modelId="{6183522A-AD1A-4138-A676-B5E7D3A99D70}" type="presParOf" srcId="{02565772-14C3-4B84-B348-338C8FC9B39D}" destId="{79182802-F44E-41D0-8315-84AE56A0DBDC}" srcOrd="1" destOrd="0" presId="urn:microsoft.com/office/officeart/2005/8/layout/orgChart1"/>
    <dgm:cxn modelId="{B301C9AF-BEBA-408D-9B3B-3082D5F77146}" type="presParOf" srcId="{79182802-F44E-41D0-8315-84AE56A0DBDC}" destId="{F05E6FA3-E607-427C-8295-4515E1C3026C}" srcOrd="0" destOrd="0" presId="urn:microsoft.com/office/officeart/2005/8/layout/orgChart1"/>
    <dgm:cxn modelId="{A21A5107-A800-4946-850B-26ABD300BC79}" type="presParOf" srcId="{79182802-F44E-41D0-8315-84AE56A0DBDC}" destId="{F9F90274-AAB2-4A71-9C3F-FD25A8360B01}" srcOrd="1" destOrd="0" presId="urn:microsoft.com/office/officeart/2005/8/layout/orgChart1"/>
    <dgm:cxn modelId="{8DA3B227-BCCC-4951-85D2-500B0DE64680}" type="presParOf" srcId="{F9F90274-AAB2-4A71-9C3F-FD25A8360B01}" destId="{FCC9C84F-0EC6-4B82-ADC2-2BECEC9CE820}" srcOrd="0" destOrd="0" presId="urn:microsoft.com/office/officeart/2005/8/layout/orgChart1"/>
    <dgm:cxn modelId="{BAA08EDE-0CD1-4B11-B309-0A1B59613097}" type="presParOf" srcId="{FCC9C84F-0EC6-4B82-ADC2-2BECEC9CE820}" destId="{1D1F39AB-612B-4DD6-9987-FC9333D6D1AF}" srcOrd="0" destOrd="0" presId="urn:microsoft.com/office/officeart/2005/8/layout/orgChart1"/>
    <dgm:cxn modelId="{CAC6F959-7135-4CE8-8711-0F08CEED65F2}" type="presParOf" srcId="{FCC9C84F-0EC6-4B82-ADC2-2BECEC9CE820}" destId="{04B10040-6DAC-47F0-ABD3-4C9C9B87764A}" srcOrd="1" destOrd="0" presId="urn:microsoft.com/office/officeart/2005/8/layout/orgChart1"/>
    <dgm:cxn modelId="{A0F596C2-0D94-4B43-BA1D-CDA90F2CB889}" type="presParOf" srcId="{F9F90274-AAB2-4A71-9C3F-FD25A8360B01}" destId="{7AA0A481-395B-4DC9-A4B8-CCC3F379224C}" srcOrd="1" destOrd="0" presId="urn:microsoft.com/office/officeart/2005/8/layout/orgChart1"/>
    <dgm:cxn modelId="{F53DC9A3-C3DF-47A1-B973-14C5D718E3DC}" type="presParOf" srcId="{7AA0A481-395B-4DC9-A4B8-CCC3F379224C}" destId="{D0741B89-E8EF-43B0-9955-937A4F186B99}" srcOrd="0" destOrd="0" presId="urn:microsoft.com/office/officeart/2005/8/layout/orgChart1"/>
    <dgm:cxn modelId="{8B1FCE1D-739C-411E-A101-F1F6EF3077FA}" type="presParOf" srcId="{7AA0A481-395B-4DC9-A4B8-CCC3F379224C}" destId="{B4B505A4-FD66-4EF9-82F4-BCDBEF4D96E6}" srcOrd="1" destOrd="0" presId="urn:microsoft.com/office/officeart/2005/8/layout/orgChart1"/>
    <dgm:cxn modelId="{FA0C0AFA-48BA-42ED-9E0D-699AF1F3A05F}" type="presParOf" srcId="{B4B505A4-FD66-4EF9-82F4-BCDBEF4D96E6}" destId="{A41CEE06-F856-43F1-8DD9-9EED2027E66A}" srcOrd="0" destOrd="0" presId="urn:microsoft.com/office/officeart/2005/8/layout/orgChart1"/>
    <dgm:cxn modelId="{9BE3EBAA-D75B-4634-8CAA-7DEC745417CE}" type="presParOf" srcId="{A41CEE06-F856-43F1-8DD9-9EED2027E66A}" destId="{47DE1EF3-B90B-47C8-8AB5-DF0DE470C4D7}" srcOrd="0" destOrd="0" presId="urn:microsoft.com/office/officeart/2005/8/layout/orgChart1"/>
    <dgm:cxn modelId="{E74D64C0-A6A9-4A6B-A823-41E69A98960D}" type="presParOf" srcId="{A41CEE06-F856-43F1-8DD9-9EED2027E66A}" destId="{7276877C-9087-41B4-BF86-E2BF56ECD7D9}" srcOrd="1" destOrd="0" presId="urn:microsoft.com/office/officeart/2005/8/layout/orgChart1"/>
    <dgm:cxn modelId="{5981D1CC-79BC-4E0B-A4BC-19C58AA9E14B}" type="presParOf" srcId="{B4B505A4-FD66-4EF9-82F4-BCDBEF4D96E6}" destId="{DA5889FD-53DE-43B7-A217-BA2859DB98BD}" srcOrd="1" destOrd="0" presId="urn:microsoft.com/office/officeart/2005/8/layout/orgChart1"/>
    <dgm:cxn modelId="{5759A918-3466-4A2F-977A-70AAC7DDDD0B}" type="presParOf" srcId="{B4B505A4-FD66-4EF9-82F4-BCDBEF4D96E6}" destId="{7719E6FE-1F85-4846-BBA7-AD5AEE24C2E8}" srcOrd="2" destOrd="0" presId="urn:microsoft.com/office/officeart/2005/8/layout/orgChart1"/>
    <dgm:cxn modelId="{3843A26C-6266-453E-B55B-32F8E91CD9AF}" type="presParOf" srcId="{7AA0A481-395B-4DC9-A4B8-CCC3F379224C}" destId="{98D8D922-5032-43B3-8038-76A55222FB0C}" srcOrd="2" destOrd="0" presId="urn:microsoft.com/office/officeart/2005/8/layout/orgChart1"/>
    <dgm:cxn modelId="{FC0483D2-FAF7-48E7-899F-D2AFCBC9A3DC}" type="presParOf" srcId="{7AA0A481-395B-4DC9-A4B8-CCC3F379224C}" destId="{94C5102E-0C01-4054-B4A9-A332DBC4265E}" srcOrd="3" destOrd="0" presId="urn:microsoft.com/office/officeart/2005/8/layout/orgChart1"/>
    <dgm:cxn modelId="{9C6E6E11-D5D9-46D9-9CE8-B9633CD82BFD}" type="presParOf" srcId="{94C5102E-0C01-4054-B4A9-A332DBC4265E}" destId="{847AEBBB-850D-4787-81C8-789CC92036C7}" srcOrd="0" destOrd="0" presId="urn:microsoft.com/office/officeart/2005/8/layout/orgChart1"/>
    <dgm:cxn modelId="{DD8F1A1C-7FC8-4968-8D7C-78A624541FD1}" type="presParOf" srcId="{847AEBBB-850D-4787-81C8-789CC92036C7}" destId="{AE37E6A7-09A9-4C7C-A22C-9187346A4E1D}" srcOrd="0" destOrd="0" presId="urn:microsoft.com/office/officeart/2005/8/layout/orgChart1"/>
    <dgm:cxn modelId="{7A5A3ADD-61D8-4B93-B453-D34D10F0E067}" type="presParOf" srcId="{847AEBBB-850D-4787-81C8-789CC92036C7}" destId="{E3515D72-C808-4023-8180-DFE595BDD7AF}" srcOrd="1" destOrd="0" presId="urn:microsoft.com/office/officeart/2005/8/layout/orgChart1"/>
    <dgm:cxn modelId="{FEF730BD-D5C7-46E6-8367-457FE0029B7C}" type="presParOf" srcId="{94C5102E-0C01-4054-B4A9-A332DBC4265E}" destId="{AFB17A52-894A-4534-B208-CA10CCCF6521}" srcOrd="1" destOrd="0" presId="urn:microsoft.com/office/officeart/2005/8/layout/orgChart1"/>
    <dgm:cxn modelId="{C6E776DA-2465-4E97-BB0B-EE7E30DBC98C}" type="presParOf" srcId="{94C5102E-0C01-4054-B4A9-A332DBC4265E}" destId="{75A11CCA-A514-4281-8147-200367531C8E}" srcOrd="2" destOrd="0" presId="urn:microsoft.com/office/officeart/2005/8/layout/orgChart1"/>
    <dgm:cxn modelId="{848ED61D-CF02-4A13-A678-E5350BB28C13}" type="presParOf" srcId="{7AA0A481-395B-4DC9-A4B8-CCC3F379224C}" destId="{E09B6C69-EA8F-4143-84DC-88958BE6A5B8}" srcOrd="4" destOrd="0" presId="urn:microsoft.com/office/officeart/2005/8/layout/orgChart1"/>
    <dgm:cxn modelId="{2FD40ED3-673B-449F-94CF-311D360DA4A2}" type="presParOf" srcId="{7AA0A481-395B-4DC9-A4B8-CCC3F379224C}" destId="{356DFE08-A1E1-4C05-B5D4-BB479C0773DD}" srcOrd="5" destOrd="0" presId="urn:microsoft.com/office/officeart/2005/8/layout/orgChart1"/>
    <dgm:cxn modelId="{BA7563E7-E201-4958-9D5D-5622FFAD324D}" type="presParOf" srcId="{356DFE08-A1E1-4C05-B5D4-BB479C0773DD}" destId="{5071689B-45E6-4FDF-8E58-1B248594AC95}" srcOrd="0" destOrd="0" presId="urn:microsoft.com/office/officeart/2005/8/layout/orgChart1"/>
    <dgm:cxn modelId="{9F42EE44-924B-4334-9E17-9136593F4B85}" type="presParOf" srcId="{5071689B-45E6-4FDF-8E58-1B248594AC95}" destId="{ECAE9275-9394-4A4E-B6C3-72EF436B6BB1}" srcOrd="0" destOrd="0" presId="urn:microsoft.com/office/officeart/2005/8/layout/orgChart1"/>
    <dgm:cxn modelId="{B82B8B61-F104-41FE-BE91-0094B4BB2AF4}" type="presParOf" srcId="{5071689B-45E6-4FDF-8E58-1B248594AC95}" destId="{EC6D2EE2-5198-47F9-A7B3-B27A64B2656E}" srcOrd="1" destOrd="0" presId="urn:microsoft.com/office/officeart/2005/8/layout/orgChart1"/>
    <dgm:cxn modelId="{A4B9B5B0-32F1-44A3-9B1E-75A0DC55D648}" type="presParOf" srcId="{356DFE08-A1E1-4C05-B5D4-BB479C0773DD}" destId="{2C294618-C2C2-482C-8744-84EC010D8CD5}" srcOrd="1" destOrd="0" presId="urn:microsoft.com/office/officeart/2005/8/layout/orgChart1"/>
    <dgm:cxn modelId="{66C6B970-EE68-4293-BD17-EC75125B446F}" type="presParOf" srcId="{356DFE08-A1E1-4C05-B5D4-BB479C0773DD}" destId="{53954FBD-2C83-4132-A46A-83AD0D493C03}" srcOrd="2" destOrd="0" presId="urn:microsoft.com/office/officeart/2005/8/layout/orgChart1"/>
    <dgm:cxn modelId="{05D3D99A-3337-4658-8C1A-8818AA0AB27C}" type="presParOf" srcId="{7AA0A481-395B-4DC9-A4B8-CCC3F379224C}" destId="{16BDB891-2B32-4703-AEE4-5712ED36871D}" srcOrd="6" destOrd="0" presId="urn:microsoft.com/office/officeart/2005/8/layout/orgChart1"/>
    <dgm:cxn modelId="{18FA8505-C7E9-4520-8FA0-B46CB9EC5E4D}" type="presParOf" srcId="{7AA0A481-395B-4DC9-A4B8-CCC3F379224C}" destId="{EFDA183E-F9FC-4482-8127-538D7DA45640}" srcOrd="7" destOrd="0" presId="urn:microsoft.com/office/officeart/2005/8/layout/orgChart1"/>
    <dgm:cxn modelId="{65351FDE-6DE8-405B-AA08-956FA1E18986}" type="presParOf" srcId="{EFDA183E-F9FC-4482-8127-538D7DA45640}" destId="{7A9EE2C5-338E-46EB-B160-EEC50F3ABCF9}" srcOrd="0" destOrd="0" presId="urn:microsoft.com/office/officeart/2005/8/layout/orgChart1"/>
    <dgm:cxn modelId="{1372F01D-0AEF-4065-BC00-87187AB6B98C}" type="presParOf" srcId="{7A9EE2C5-338E-46EB-B160-EEC50F3ABCF9}" destId="{5BE8654E-7722-491A-A46C-509C7E8E9E69}" srcOrd="0" destOrd="0" presId="urn:microsoft.com/office/officeart/2005/8/layout/orgChart1"/>
    <dgm:cxn modelId="{96E8DAB1-3C4B-4E93-A23B-1FF9DF56EF76}" type="presParOf" srcId="{7A9EE2C5-338E-46EB-B160-EEC50F3ABCF9}" destId="{B212DF61-6870-4950-B3C6-0748CF4E7B7A}" srcOrd="1" destOrd="0" presId="urn:microsoft.com/office/officeart/2005/8/layout/orgChart1"/>
    <dgm:cxn modelId="{825E1599-82F8-476A-B41B-51DECD39E8AB}" type="presParOf" srcId="{EFDA183E-F9FC-4482-8127-538D7DA45640}" destId="{549E1857-A0F1-4320-A4EA-3F078621366E}" srcOrd="1" destOrd="0" presId="urn:microsoft.com/office/officeart/2005/8/layout/orgChart1"/>
    <dgm:cxn modelId="{650825EE-4FF8-4D2D-9592-D940BCAEEAFC}" type="presParOf" srcId="{EFDA183E-F9FC-4482-8127-538D7DA45640}" destId="{7920EC34-0D0A-4A10-BF70-DA6B3284E433}" srcOrd="2" destOrd="0" presId="urn:microsoft.com/office/officeart/2005/8/layout/orgChart1"/>
    <dgm:cxn modelId="{474EDDC1-D2E5-46D1-996F-1B373E1FAF22}" type="presParOf" srcId="{F9F90274-AAB2-4A71-9C3F-FD25A8360B01}" destId="{54BAE72A-A70B-415A-A857-31E142BAC32C}" srcOrd="2" destOrd="0" presId="urn:microsoft.com/office/officeart/2005/8/layout/orgChart1"/>
    <dgm:cxn modelId="{A718CAEC-42DB-4EC3-9929-7E654E9CE98D}" type="presParOf" srcId="{79182802-F44E-41D0-8315-84AE56A0DBDC}" destId="{98C1C440-13B3-4A77-8724-146AB1D496C3}" srcOrd="2" destOrd="0" presId="urn:microsoft.com/office/officeart/2005/8/layout/orgChart1"/>
    <dgm:cxn modelId="{1B90987B-14A8-4360-AB5E-5D803D20F2E2}" type="presParOf" srcId="{79182802-F44E-41D0-8315-84AE56A0DBDC}" destId="{DEF20A77-6718-4F88-8EDD-E6065B5948DE}" srcOrd="3" destOrd="0" presId="urn:microsoft.com/office/officeart/2005/8/layout/orgChart1"/>
    <dgm:cxn modelId="{076D187D-710E-4B75-BA9C-AA75117ECDD9}" type="presParOf" srcId="{DEF20A77-6718-4F88-8EDD-E6065B5948DE}" destId="{5F54830C-AB1D-4C35-A0D3-37F18838661A}" srcOrd="0" destOrd="0" presId="urn:microsoft.com/office/officeart/2005/8/layout/orgChart1"/>
    <dgm:cxn modelId="{766413D8-8144-450E-A7E7-6519306FAA7F}" type="presParOf" srcId="{5F54830C-AB1D-4C35-A0D3-37F18838661A}" destId="{093938C4-774D-44F5-88C9-FD147473706D}" srcOrd="0" destOrd="0" presId="urn:microsoft.com/office/officeart/2005/8/layout/orgChart1"/>
    <dgm:cxn modelId="{1E98242A-348B-4CED-814F-4DEC2D372404}" type="presParOf" srcId="{5F54830C-AB1D-4C35-A0D3-37F18838661A}" destId="{D7F44D0D-76D6-49FE-B901-5513717A2923}" srcOrd="1" destOrd="0" presId="urn:microsoft.com/office/officeart/2005/8/layout/orgChart1"/>
    <dgm:cxn modelId="{59EEF774-8967-4C0C-9C20-87763112816A}" type="presParOf" srcId="{DEF20A77-6718-4F88-8EDD-E6065B5948DE}" destId="{3098642C-092F-4317-9528-E1BC73FC7C48}" srcOrd="1" destOrd="0" presId="urn:microsoft.com/office/officeart/2005/8/layout/orgChart1"/>
    <dgm:cxn modelId="{3AC4621B-FC1D-4EFE-BB44-9339D0DA4F20}" type="presParOf" srcId="{3098642C-092F-4317-9528-E1BC73FC7C48}" destId="{93334853-C2DD-49A7-95D6-21134636F40E}" srcOrd="0" destOrd="0" presId="urn:microsoft.com/office/officeart/2005/8/layout/orgChart1"/>
    <dgm:cxn modelId="{3CD66E3E-00C1-40AF-8D73-561270C7A786}" type="presParOf" srcId="{3098642C-092F-4317-9528-E1BC73FC7C48}" destId="{18B5D430-F941-418E-AE1D-9A8540D6DD84}" srcOrd="1" destOrd="0" presId="urn:microsoft.com/office/officeart/2005/8/layout/orgChart1"/>
    <dgm:cxn modelId="{BE50BD0E-57DC-4BF4-A690-4A22D45C5D59}" type="presParOf" srcId="{18B5D430-F941-418E-AE1D-9A8540D6DD84}" destId="{89D2682A-594F-4496-ADA0-45C97FBC3C70}" srcOrd="0" destOrd="0" presId="urn:microsoft.com/office/officeart/2005/8/layout/orgChart1"/>
    <dgm:cxn modelId="{5A0E5939-674F-47FA-8288-70066A47D5FC}" type="presParOf" srcId="{89D2682A-594F-4496-ADA0-45C97FBC3C70}" destId="{650FD464-167E-4A35-8E91-9BAFF06D88A3}" srcOrd="0" destOrd="0" presId="urn:microsoft.com/office/officeart/2005/8/layout/orgChart1"/>
    <dgm:cxn modelId="{CF79E4D5-6B8C-49A6-BBAF-EF7300625D21}" type="presParOf" srcId="{89D2682A-594F-4496-ADA0-45C97FBC3C70}" destId="{446C27D4-19DE-45E1-BBAB-1458A526CA1A}" srcOrd="1" destOrd="0" presId="urn:microsoft.com/office/officeart/2005/8/layout/orgChart1"/>
    <dgm:cxn modelId="{1631E441-BB75-4258-81F4-9D766C12E0F9}" type="presParOf" srcId="{18B5D430-F941-418E-AE1D-9A8540D6DD84}" destId="{0267D33F-098B-412C-9D03-612BD368677F}" srcOrd="1" destOrd="0" presId="urn:microsoft.com/office/officeart/2005/8/layout/orgChart1"/>
    <dgm:cxn modelId="{60C58B79-D117-4581-964F-900ED01CB4D3}" type="presParOf" srcId="{18B5D430-F941-418E-AE1D-9A8540D6DD84}" destId="{B66803AD-6128-4D4C-9BCB-A7E835516500}" srcOrd="2" destOrd="0" presId="urn:microsoft.com/office/officeart/2005/8/layout/orgChart1"/>
    <dgm:cxn modelId="{ED791818-33E1-43D1-A07F-4E6185EBC948}" type="presParOf" srcId="{3098642C-092F-4317-9528-E1BC73FC7C48}" destId="{079618D5-681E-42ED-AD67-C454456372B3}" srcOrd="2" destOrd="0" presId="urn:microsoft.com/office/officeart/2005/8/layout/orgChart1"/>
    <dgm:cxn modelId="{50B360A2-B03E-4FD5-B93A-CAB284286E48}" type="presParOf" srcId="{3098642C-092F-4317-9528-E1BC73FC7C48}" destId="{2E0578ED-6C92-4278-9B60-CDE263D36FA3}" srcOrd="3" destOrd="0" presId="urn:microsoft.com/office/officeart/2005/8/layout/orgChart1"/>
    <dgm:cxn modelId="{8AD9ED40-82D0-449F-B8DC-5555463192DC}" type="presParOf" srcId="{2E0578ED-6C92-4278-9B60-CDE263D36FA3}" destId="{B19FB253-445A-4C33-A988-173EE9275F0D}" srcOrd="0" destOrd="0" presId="urn:microsoft.com/office/officeart/2005/8/layout/orgChart1"/>
    <dgm:cxn modelId="{D4D18EAD-AFD0-4427-A526-DCA9331A6D2C}" type="presParOf" srcId="{B19FB253-445A-4C33-A988-173EE9275F0D}" destId="{64756F6B-FA92-4FFC-99CD-D9DA68C08DE0}" srcOrd="0" destOrd="0" presId="urn:microsoft.com/office/officeart/2005/8/layout/orgChart1"/>
    <dgm:cxn modelId="{7EBD0833-E950-445C-AA63-1F4ECC92C19E}" type="presParOf" srcId="{B19FB253-445A-4C33-A988-173EE9275F0D}" destId="{EBAB36C3-25EF-46EE-A204-7ED73B1841D0}" srcOrd="1" destOrd="0" presId="urn:microsoft.com/office/officeart/2005/8/layout/orgChart1"/>
    <dgm:cxn modelId="{462EB80B-2546-4303-80AD-ED7408F2E946}" type="presParOf" srcId="{2E0578ED-6C92-4278-9B60-CDE263D36FA3}" destId="{853E681A-E1A2-479F-835C-50429E3DFC80}" srcOrd="1" destOrd="0" presId="urn:microsoft.com/office/officeart/2005/8/layout/orgChart1"/>
    <dgm:cxn modelId="{5BF2ECA3-0886-421D-90BD-5C079A269931}" type="presParOf" srcId="{2E0578ED-6C92-4278-9B60-CDE263D36FA3}" destId="{973759CA-B336-4719-B7EE-179AE95EE23E}" srcOrd="2" destOrd="0" presId="urn:microsoft.com/office/officeart/2005/8/layout/orgChart1"/>
    <dgm:cxn modelId="{DCAF4F86-F9F0-4EAB-A1D4-0010A8917BB2}" type="presParOf" srcId="{3098642C-092F-4317-9528-E1BC73FC7C48}" destId="{DF6B26E0-B224-403A-816B-33FDE28C41FB}" srcOrd="4" destOrd="0" presId="urn:microsoft.com/office/officeart/2005/8/layout/orgChart1"/>
    <dgm:cxn modelId="{D733AD74-800C-46AE-BFF0-7C2A0C1D0B2E}" type="presParOf" srcId="{3098642C-092F-4317-9528-E1BC73FC7C48}" destId="{5C0D4EB3-2E89-478C-83BB-0BDE6F84AED4}" srcOrd="5" destOrd="0" presId="urn:microsoft.com/office/officeart/2005/8/layout/orgChart1"/>
    <dgm:cxn modelId="{D6088DFA-A892-4747-9CAB-EF3A088BAECE}" type="presParOf" srcId="{5C0D4EB3-2E89-478C-83BB-0BDE6F84AED4}" destId="{14A8CBF0-A3BD-42B7-AEFE-46DF7EC31B60}" srcOrd="0" destOrd="0" presId="urn:microsoft.com/office/officeart/2005/8/layout/orgChart1"/>
    <dgm:cxn modelId="{11ED352B-B993-4FF0-A0D1-1EB717B2D263}" type="presParOf" srcId="{14A8CBF0-A3BD-42B7-AEFE-46DF7EC31B60}" destId="{2000B6AF-149D-4732-9F92-571BBC90C7C5}" srcOrd="0" destOrd="0" presId="urn:microsoft.com/office/officeart/2005/8/layout/orgChart1"/>
    <dgm:cxn modelId="{9E7BA839-DBBB-4193-880D-075873E000B8}" type="presParOf" srcId="{14A8CBF0-A3BD-42B7-AEFE-46DF7EC31B60}" destId="{AE392C3D-1A6F-4926-AFEA-471943C86ECF}" srcOrd="1" destOrd="0" presId="urn:microsoft.com/office/officeart/2005/8/layout/orgChart1"/>
    <dgm:cxn modelId="{8C0572ED-C888-4870-910A-996EC0E21CA7}" type="presParOf" srcId="{5C0D4EB3-2E89-478C-83BB-0BDE6F84AED4}" destId="{D066611E-0551-4814-B990-18B1BEFC93BD}" srcOrd="1" destOrd="0" presId="urn:microsoft.com/office/officeart/2005/8/layout/orgChart1"/>
    <dgm:cxn modelId="{1FEAA575-7751-4752-BABA-46F0846D6B36}" type="presParOf" srcId="{5C0D4EB3-2E89-478C-83BB-0BDE6F84AED4}" destId="{FB703B13-9070-4C9E-B760-E18C9693F853}" srcOrd="2" destOrd="0" presId="urn:microsoft.com/office/officeart/2005/8/layout/orgChart1"/>
    <dgm:cxn modelId="{2A7CBE71-F2A3-4DA5-9B22-3BD3F5BC2876}" type="presParOf" srcId="{DEF20A77-6718-4F88-8EDD-E6065B5948DE}" destId="{27F84EB6-0D78-430B-A39B-01A1DDF43F01}" srcOrd="2" destOrd="0" presId="urn:microsoft.com/office/officeart/2005/8/layout/orgChart1"/>
    <dgm:cxn modelId="{29AF1AEE-AD59-43DE-AF24-58FF6D8CF93F}" type="presParOf" srcId="{79182802-F44E-41D0-8315-84AE56A0DBDC}" destId="{CB8E6E30-06AD-45D4-AF1D-EFA9D035D7D4}" srcOrd="4" destOrd="0" presId="urn:microsoft.com/office/officeart/2005/8/layout/orgChart1"/>
    <dgm:cxn modelId="{7181D22F-DC4E-486C-8EE3-27C0489C3B07}" type="presParOf" srcId="{79182802-F44E-41D0-8315-84AE56A0DBDC}" destId="{9AA1DD41-FB7F-421F-9DDA-27406ECC5F3C}" srcOrd="5" destOrd="0" presId="urn:microsoft.com/office/officeart/2005/8/layout/orgChart1"/>
    <dgm:cxn modelId="{B25EDC98-D946-42F7-ADE5-84C69A499799}" type="presParOf" srcId="{9AA1DD41-FB7F-421F-9DDA-27406ECC5F3C}" destId="{C8787FEB-4AAE-411B-979F-13C74F933220}" srcOrd="0" destOrd="0" presId="urn:microsoft.com/office/officeart/2005/8/layout/orgChart1"/>
    <dgm:cxn modelId="{7E73A97F-E1B7-4251-A14B-80CF73A04708}" type="presParOf" srcId="{C8787FEB-4AAE-411B-979F-13C74F933220}" destId="{586277CC-CB8F-4416-B1C5-A76332729513}" srcOrd="0" destOrd="0" presId="urn:microsoft.com/office/officeart/2005/8/layout/orgChart1"/>
    <dgm:cxn modelId="{F31FC466-348E-41DB-AAA2-12A16BDE2045}" type="presParOf" srcId="{C8787FEB-4AAE-411B-979F-13C74F933220}" destId="{E1CA57DE-79D1-4AE5-B806-A2BB11EF7815}" srcOrd="1" destOrd="0" presId="urn:microsoft.com/office/officeart/2005/8/layout/orgChart1"/>
    <dgm:cxn modelId="{95CE7A8D-7000-405C-9C3B-1F6DE5103894}" type="presParOf" srcId="{9AA1DD41-FB7F-421F-9DDA-27406ECC5F3C}" destId="{4A315FDA-C04F-485A-92CC-B4713228D68D}" srcOrd="1" destOrd="0" presId="urn:microsoft.com/office/officeart/2005/8/layout/orgChart1"/>
    <dgm:cxn modelId="{CDBF41C4-AA90-4AE5-AA8E-F785229AAF69}" type="presParOf" srcId="{4A315FDA-C04F-485A-92CC-B4713228D68D}" destId="{153D0816-C9D5-4D0A-BE4E-FADF99AD1867}" srcOrd="0" destOrd="0" presId="urn:microsoft.com/office/officeart/2005/8/layout/orgChart1"/>
    <dgm:cxn modelId="{006DA826-F456-4BFF-9BA4-B43565D08BC7}" type="presParOf" srcId="{4A315FDA-C04F-485A-92CC-B4713228D68D}" destId="{2B7EEE35-A93F-48F7-84BD-1CCF4B6AC296}" srcOrd="1" destOrd="0" presId="urn:microsoft.com/office/officeart/2005/8/layout/orgChart1"/>
    <dgm:cxn modelId="{9C1D57EE-D7C6-4696-B4F6-9355B1284F1B}" type="presParOf" srcId="{2B7EEE35-A93F-48F7-84BD-1CCF4B6AC296}" destId="{73C14FAE-C83B-492E-B317-6A68ECF149E6}" srcOrd="0" destOrd="0" presId="urn:microsoft.com/office/officeart/2005/8/layout/orgChart1"/>
    <dgm:cxn modelId="{7DD895CD-8B46-48A4-A24D-8E8D140FEF6B}" type="presParOf" srcId="{73C14FAE-C83B-492E-B317-6A68ECF149E6}" destId="{85F8B4D9-6A15-4DEB-9A31-9EF0FBA4A12F}" srcOrd="0" destOrd="0" presId="urn:microsoft.com/office/officeart/2005/8/layout/orgChart1"/>
    <dgm:cxn modelId="{322E9B64-0B1D-473B-8962-D075B1B90B33}" type="presParOf" srcId="{73C14FAE-C83B-492E-B317-6A68ECF149E6}" destId="{5233A89B-AB79-4AF1-AD46-7B89F484EA3A}" srcOrd="1" destOrd="0" presId="urn:microsoft.com/office/officeart/2005/8/layout/orgChart1"/>
    <dgm:cxn modelId="{51E610C5-B32E-490C-B612-A79C9923ED3A}" type="presParOf" srcId="{2B7EEE35-A93F-48F7-84BD-1CCF4B6AC296}" destId="{79542546-2B4B-4002-9E79-2C4199FDB9A9}" srcOrd="1" destOrd="0" presId="urn:microsoft.com/office/officeart/2005/8/layout/orgChart1"/>
    <dgm:cxn modelId="{C0CA47E7-C404-42D6-BFB1-B0B5AB087BF8}" type="presParOf" srcId="{2B7EEE35-A93F-48F7-84BD-1CCF4B6AC296}" destId="{D200E13D-7690-4D02-B393-40E6F3B1152F}" srcOrd="2" destOrd="0" presId="urn:microsoft.com/office/officeart/2005/8/layout/orgChart1"/>
    <dgm:cxn modelId="{1F165558-D887-46C1-BFA1-0ECFC781C4CF}" type="presParOf" srcId="{4A315FDA-C04F-485A-92CC-B4713228D68D}" destId="{A3657156-E5F3-4DF2-8BCD-4470A47C5292}" srcOrd="2" destOrd="0" presId="urn:microsoft.com/office/officeart/2005/8/layout/orgChart1"/>
    <dgm:cxn modelId="{109D1288-353D-449E-9E51-DA3CBB3B955D}" type="presParOf" srcId="{4A315FDA-C04F-485A-92CC-B4713228D68D}" destId="{D296159B-8007-4421-BD0E-6952CEDD62A7}" srcOrd="3" destOrd="0" presId="urn:microsoft.com/office/officeart/2005/8/layout/orgChart1"/>
    <dgm:cxn modelId="{6997662E-2343-42DF-88BF-9DBB201134F4}" type="presParOf" srcId="{D296159B-8007-4421-BD0E-6952CEDD62A7}" destId="{4D40F7C6-8424-460F-95A7-01EF25CFCCB0}" srcOrd="0" destOrd="0" presId="urn:microsoft.com/office/officeart/2005/8/layout/orgChart1"/>
    <dgm:cxn modelId="{0CA235E9-1802-4461-9CD3-8803E3E18FE1}" type="presParOf" srcId="{4D40F7C6-8424-460F-95A7-01EF25CFCCB0}" destId="{6F4AF637-5C07-42CA-9F0C-D800E02D59BF}" srcOrd="0" destOrd="0" presId="urn:microsoft.com/office/officeart/2005/8/layout/orgChart1"/>
    <dgm:cxn modelId="{7736AF87-4ECA-42D5-A365-9850FD0DDE43}" type="presParOf" srcId="{4D40F7C6-8424-460F-95A7-01EF25CFCCB0}" destId="{5F4F7F53-30B4-439A-BD20-3D48B50A83B1}" srcOrd="1" destOrd="0" presId="urn:microsoft.com/office/officeart/2005/8/layout/orgChart1"/>
    <dgm:cxn modelId="{1CB29938-A496-4420-9BFE-6BB82E7B41F8}" type="presParOf" srcId="{D296159B-8007-4421-BD0E-6952CEDD62A7}" destId="{AE49A115-EDF2-462A-BDC2-AAA3DE037FE6}" srcOrd="1" destOrd="0" presId="urn:microsoft.com/office/officeart/2005/8/layout/orgChart1"/>
    <dgm:cxn modelId="{DF7DD195-D245-4963-BB70-2A903D07C4E2}" type="presParOf" srcId="{D296159B-8007-4421-BD0E-6952CEDD62A7}" destId="{E67A5977-83F0-4E7A-A27A-C552AAD1B1D8}" srcOrd="2" destOrd="0" presId="urn:microsoft.com/office/officeart/2005/8/layout/orgChart1"/>
    <dgm:cxn modelId="{B63CE8E7-2C0B-4A2C-940C-2FC294E4CBEF}" type="presParOf" srcId="{4A315FDA-C04F-485A-92CC-B4713228D68D}" destId="{3982D774-448A-4FDF-A633-D8D2BFB9F7A4}" srcOrd="4" destOrd="0" presId="urn:microsoft.com/office/officeart/2005/8/layout/orgChart1"/>
    <dgm:cxn modelId="{3725530C-EBD5-4B4C-B7B0-5394D541BF98}" type="presParOf" srcId="{4A315FDA-C04F-485A-92CC-B4713228D68D}" destId="{4DAE4958-F8E3-425B-A2FE-624C62BA703B}" srcOrd="5" destOrd="0" presId="urn:microsoft.com/office/officeart/2005/8/layout/orgChart1"/>
    <dgm:cxn modelId="{6895D11D-A268-446C-84F4-FE8B59928620}" type="presParOf" srcId="{4DAE4958-F8E3-425B-A2FE-624C62BA703B}" destId="{555CE9E8-1AFC-4D6C-85DC-6941CCD584E2}" srcOrd="0" destOrd="0" presId="urn:microsoft.com/office/officeart/2005/8/layout/orgChart1"/>
    <dgm:cxn modelId="{DBAC8616-F453-4E99-B092-810671C4A707}" type="presParOf" srcId="{555CE9E8-1AFC-4D6C-85DC-6941CCD584E2}" destId="{9FBA09B5-BE8B-4D62-B023-DD67478DD1FD}" srcOrd="0" destOrd="0" presId="urn:microsoft.com/office/officeart/2005/8/layout/orgChart1"/>
    <dgm:cxn modelId="{A7B5BE28-C31E-48B3-A28F-76D2E1BD8761}" type="presParOf" srcId="{555CE9E8-1AFC-4D6C-85DC-6941CCD584E2}" destId="{E44E1BB9-F2AC-432B-916A-5C6F544F5370}" srcOrd="1" destOrd="0" presId="urn:microsoft.com/office/officeart/2005/8/layout/orgChart1"/>
    <dgm:cxn modelId="{F3C7C527-4348-498E-8EE5-86A55F78FF4B}" type="presParOf" srcId="{4DAE4958-F8E3-425B-A2FE-624C62BA703B}" destId="{6139DE7D-3E66-4EC4-8021-CDEC5A184A49}" srcOrd="1" destOrd="0" presId="urn:microsoft.com/office/officeart/2005/8/layout/orgChart1"/>
    <dgm:cxn modelId="{5895548A-06CE-4FC5-84DB-A073BAF4BC70}" type="presParOf" srcId="{4DAE4958-F8E3-425B-A2FE-624C62BA703B}" destId="{65ADB8FA-F03A-4C1E-AB18-1DF3E945C33A}" srcOrd="2" destOrd="0" presId="urn:microsoft.com/office/officeart/2005/8/layout/orgChart1"/>
    <dgm:cxn modelId="{F1C2F482-86B2-4E7F-A387-5BE32E28DE35}" type="presParOf" srcId="{9AA1DD41-FB7F-421F-9DDA-27406ECC5F3C}" destId="{BF78B487-9DD4-414B-91CB-58F4BCF00A3F}" srcOrd="2" destOrd="0" presId="urn:microsoft.com/office/officeart/2005/8/layout/orgChart1"/>
    <dgm:cxn modelId="{C690043C-359A-4804-AC02-01B0FDB64E39}" type="presParOf" srcId="{79182802-F44E-41D0-8315-84AE56A0DBDC}" destId="{2BA00E20-1D0F-43B4-9C9A-45F9790F75A5}" srcOrd="6" destOrd="0" presId="urn:microsoft.com/office/officeart/2005/8/layout/orgChart1"/>
    <dgm:cxn modelId="{0B02ECE1-7EBF-4121-A749-D5A0A5AD324D}" type="presParOf" srcId="{79182802-F44E-41D0-8315-84AE56A0DBDC}" destId="{F230408E-EBAF-4B5C-97C8-5BEBD08F1924}" srcOrd="7" destOrd="0" presId="urn:microsoft.com/office/officeart/2005/8/layout/orgChart1"/>
    <dgm:cxn modelId="{0C8005D7-11D7-4379-892B-4F61D7238D69}" type="presParOf" srcId="{F230408E-EBAF-4B5C-97C8-5BEBD08F1924}" destId="{2D324FE8-29AF-4310-92FA-C7CEDFD64739}" srcOrd="0" destOrd="0" presId="urn:microsoft.com/office/officeart/2005/8/layout/orgChart1"/>
    <dgm:cxn modelId="{8F215756-A2F2-4E2B-96E2-F4A452BFEC04}" type="presParOf" srcId="{2D324FE8-29AF-4310-92FA-C7CEDFD64739}" destId="{FF2F900A-9E19-4BCF-8C8E-3511B0E747C4}" srcOrd="0" destOrd="0" presId="urn:microsoft.com/office/officeart/2005/8/layout/orgChart1"/>
    <dgm:cxn modelId="{BFED6D2E-8806-49EC-8275-D3ACCE48FA80}" type="presParOf" srcId="{2D324FE8-29AF-4310-92FA-C7CEDFD64739}" destId="{428EB859-86E9-44F6-9828-4429CB5D5D59}" srcOrd="1" destOrd="0" presId="urn:microsoft.com/office/officeart/2005/8/layout/orgChart1"/>
    <dgm:cxn modelId="{CA739D3F-FCAE-4944-9212-048B81BD40B6}" type="presParOf" srcId="{F230408E-EBAF-4B5C-97C8-5BEBD08F1924}" destId="{E2665BB4-B1CA-440A-A4B2-072D90680CB2}" srcOrd="1" destOrd="0" presId="urn:microsoft.com/office/officeart/2005/8/layout/orgChart1"/>
    <dgm:cxn modelId="{45312656-6602-4AFF-A7C8-AD215A80A987}" type="presParOf" srcId="{E2665BB4-B1CA-440A-A4B2-072D90680CB2}" destId="{2CF8A8E9-825D-4966-B393-4AD27FA8065C}" srcOrd="0" destOrd="0" presId="urn:microsoft.com/office/officeart/2005/8/layout/orgChart1"/>
    <dgm:cxn modelId="{D4AAB8A5-E737-40A7-9C7E-E73D27BA7610}" type="presParOf" srcId="{E2665BB4-B1CA-440A-A4B2-072D90680CB2}" destId="{6E946CC0-752C-486B-94B3-7C40C9E0A8F0}" srcOrd="1" destOrd="0" presId="urn:microsoft.com/office/officeart/2005/8/layout/orgChart1"/>
    <dgm:cxn modelId="{FC83ACFC-EC02-4B4A-8315-E64792489CFE}" type="presParOf" srcId="{6E946CC0-752C-486B-94B3-7C40C9E0A8F0}" destId="{F68CBD56-2AC6-447D-AE96-B36DFA1A7122}" srcOrd="0" destOrd="0" presId="urn:microsoft.com/office/officeart/2005/8/layout/orgChart1"/>
    <dgm:cxn modelId="{21026E30-CD5C-40AC-A06A-0A23EBA9DE72}" type="presParOf" srcId="{F68CBD56-2AC6-447D-AE96-B36DFA1A7122}" destId="{4B7054D7-CC7A-487D-93DC-96A2C7E6E416}" srcOrd="0" destOrd="0" presId="urn:microsoft.com/office/officeart/2005/8/layout/orgChart1"/>
    <dgm:cxn modelId="{61848ABD-1B92-40CD-A325-5F138B0D0070}" type="presParOf" srcId="{F68CBD56-2AC6-447D-AE96-B36DFA1A7122}" destId="{9C4F375E-FF93-44DD-BD51-C4391FA23F1C}" srcOrd="1" destOrd="0" presId="urn:microsoft.com/office/officeart/2005/8/layout/orgChart1"/>
    <dgm:cxn modelId="{6D2B6B43-5233-4045-988C-02D30833D1BA}" type="presParOf" srcId="{6E946CC0-752C-486B-94B3-7C40C9E0A8F0}" destId="{8F587872-C88D-43B6-9779-1AEA4A4E7689}" srcOrd="1" destOrd="0" presId="urn:microsoft.com/office/officeart/2005/8/layout/orgChart1"/>
    <dgm:cxn modelId="{4EF9A094-998E-4979-A5D8-C1C143EF493F}" type="presParOf" srcId="{6E946CC0-752C-486B-94B3-7C40C9E0A8F0}" destId="{D5E184C4-31C1-4DBD-8D11-2C57933FA639}" srcOrd="2" destOrd="0" presId="urn:microsoft.com/office/officeart/2005/8/layout/orgChart1"/>
    <dgm:cxn modelId="{2FDE4E85-8A26-40C3-8730-7A7AF192162B}" type="presParOf" srcId="{E2665BB4-B1CA-440A-A4B2-072D90680CB2}" destId="{C88C25C8-BB43-4C3F-9DB0-B6F6FD77AF79}" srcOrd="2" destOrd="0" presId="urn:microsoft.com/office/officeart/2005/8/layout/orgChart1"/>
    <dgm:cxn modelId="{D37C157B-43F1-4AEA-9C6F-B92B1902E058}" type="presParOf" srcId="{E2665BB4-B1CA-440A-A4B2-072D90680CB2}" destId="{B4433CBA-C565-4753-8603-5444542925B8}" srcOrd="3" destOrd="0" presId="urn:microsoft.com/office/officeart/2005/8/layout/orgChart1"/>
    <dgm:cxn modelId="{D0C2891B-6565-4D9B-B343-7BFA7F06B2F0}" type="presParOf" srcId="{B4433CBA-C565-4753-8603-5444542925B8}" destId="{9D529BA0-63B6-41A4-9832-9FE7698E4762}" srcOrd="0" destOrd="0" presId="urn:microsoft.com/office/officeart/2005/8/layout/orgChart1"/>
    <dgm:cxn modelId="{B58B22EB-6AC7-4787-A5DC-79B5E118C622}" type="presParOf" srcId="{9D529BA0-63B6-41A4-9832-9FE7698E4762}" destId="{02A596A5-E9B1-49B1-AC6E-D5A904697AF9}" srcOrd="0" destOrd="0" presId="urn:microsoft.com/office/officeart/2005/8/layout/orgChart1"/>
    <dgm:cxn modelId="{788FB7AA-DB87-45AC-AEC3-78886726B214}" type="presParOf" srcId="{9D529BA0-63B6-41A4-9832-9FE7698E4762}" destId="{E49DC525-9D98-494B-87E2-CE57D2945F48}" srcOrd="1" destOrd="0" presId="urn:microsoft.com/office/officeart/2005/8/layout/orgChart1"/>
    <dgm:cxn modelId="{892A306A-CA29-4568-B45E-970F84911F0E}" type="presParOf" srcId="{B4433CBA-C565-4753-8603-5444542925B8}" destId="{7F5E7256-96DE-4F71-8642-39AB11BECD2F}" srcOrd="1" destOrd="0" presId="urn:microsoft.com/office/officeart/2005/8/layout/orgChart1"/>
    <dgm:cxn modelId="{FEBCC872-68AD-4AEF-A428-E93CF6128CBA}" type="presParOf" srcId="{B4433CBA-C565-4753-8603-5444542925B8}" destId="{093C8B2C-9859-4A75-AD2B-8DFAF57EA7E4}" srcOrd="2" destOrd="0" presId="urn:microsoft.com/office/officeart/2005/8/layout/orgChart1"/>
    <dgm:cxn modelId="{51812BDC-2B6C-4988-9049-3ED42E135B31}" type="presParOf" srcId="{F230408E-EBAF-4B5C-97C8-5BEBD08F1924}" destId="{DED70AB4-74E3-49AF-B3BD-68471267E7F2}" srcOrd="2" destOrd="0" presId="urn:microsoft.com/office/officeart/2005/8/layout/orgChart1"/>
    <dgm:cxn modelId="{92D87CDC-F32A-4BED-BF0B-13F2D3B3CC68}" type="presParOf" srcId="{79182802-F44E-41D0-8315-84AE56A0DBDC}" destId="{9ADFEDCB-ECCD-439A-B343-8ACBF842257F}" srcOrd="8" destOrd="0" presId="urn:microsoft.com/office/officeart/2005/8/layout/orgChart1"/>
    <dgm:cxn modelId="{300B5B7F-7DA6-4EB2-83F1-B9E10B1C0002}" type="presParOf" srcId="{79182802-F44E-41D0-8315-84AE56A0DBDC}" destId="{D0C4B778-8109-488B-ADC8-055DD2D74A6D}" srcOrd="9" destOrd="0" presId="urn:microsoft.com/office/officeart/2005/8/layout/orgChart1"/>
    <dgm:cxn modelId="{EA223054-DE87-4032-A027-44BC1E1872C0}" type="presParOf" srcId="{D0C4B778-8109-488B-ADC8-055DD2D74A6D}" destId="{9F098012-0213-49CC-BCA8-3BBAA1676B68}" srcOrd="0" destOrd="0" presId="urn:microsoft.com/office/officeart/2005/8/layout/orgChart1"/>
    <dgm:cxn modelId="{D3566108-C738-42D8-BA40-2A271374DE59}" type="presParOf" srcId="{9F098012-0213-49CC-BCA8-3BBAA1676B68}" destId="{4754EF34-5E57-400E-BF76-B11E61265FF3}" srcOrd="0" destOrd="0" presId="urn:microsoft.com/office/officeart/2005/8/layout/orgChart1"/>
    <dgm:cxn modelId="{BFAE3149-6183-4B90-9C51-4CB3FCE46859}" type="presParOf" srcId="{9F098012-0213-49CC-BCA8-3BBAA1676B68}" destId="{5053B251-A005-42E9-831E-ABC4E4ABF9B2}" srcOrd="1" destOrd="0" presId="urn:microsoft.com/office/officeart/2005/8/layout/orgChart1"/>
    <dgm:cxn modelId="{D2278B69-89BE-4D1C-BAA9-D09255154476}" type="presParOf" srcId="{D0C4B778-8109-488B-ADC8-055DD2D74A6D}" destId="{157AADA6-7591-4B4C-A597-A8A6D7365C22}" srcOrd="1" destOrd="0" presId="urn:microsoft.com/office/officeart/2005/8/layout/orgChart1"/>
    <dgm:cxn modelId="{E5DDB7E6-9D6E-42D1-A882-75641D714045}" type="presParOf" srcId="{157AADA6-7591-4B4C-A597-A8A6D7365C22}" destId="{461269F9-B274-4876-92B9-D57AC96F7D35}" srcOrd="0" destOrd="0" presId="urn:microsoft.com/office/officeart/2005/8/layout/orgChart1"/>
    <dgm:cxn modelId="{3A09FBF9-426D-43BD-9986-731E1CD460DA}" type="presParOf" srcId="{157AADA6-7591-4B4C-A597-A8A6D7365C22}" destId="{C83E6905-86D3-43D0-9EB9-993691082486}" srcOrd="1" destOrd="0" presId="urn:microsoft.com/office/officeart/2005/8/layout/orgChart1"/>
    <dgm:cxn modelId="{347FD68C-C7C3-40E8-B7FE-1FDCAC2C7887}" type="presParOf" srcId="{C83E6905-86D3-43D0-9EB9-993691082486}" destId="{2A1CBA11-4361-4ADA-A453-6A0D6C64BC8B}" srcOrd="0" destOrd="0" presId="urn:microsoft.com/office/officeart/2005/8/layout/orgChart1"/>
    <dgm:cxn modelId="{B5A53FF9-8685-41F2-A9E4-D711057D225D}" type="presParOf" srcId="{2A1CBA11-4361-4ADA-A453-6A0D6C64BC8B}" destId="{37D5ACA3-C03A-4AB6-A907-E82C75080A06}" srcOrd="0" destOrd="0" presId="urn:microsoft.com/office/officeart/2005/8/layout/orgChart1"/>
    <dgm:cxn modelId="{C0C16D1F-22E6-454D-8B94-74DD44A1B461}" type="presParOf" srcId="{2A1CBA11-4361-4ADA-A453-6A0D6C64BC8B}" destId="{F710A5F4-824E-4EDB-A20C-2BE2EC9DDAAC}" srcOrd="1" destOrd="0" presId="urn:microsoft.com/office/officeart/2005/8/layout/orgChart1"/>
    <dgm:cxn modelId="{3A9E83A4-B7EC-407B-9B46-87B71FE496F1}" type="presParOf" srcId="{C83E6905-86D3-43D0-9EB9-993691082486}" destId="{69EEF36E-CF23-4DD9-B60A-100074FAD0E2}" srcOrd="1" destOrd="0" presId="urn:microsoft.com/office/officeart/2005/8/layout/orgChart1"/>
    <dgm:cxn modelId="{51CA9275-DA14-4E04-8E29-F421D8705510}" type="presParOf" srcId="{C83E6905-86D3-43D0-9EB9-993691082486}" destId="{A281D363-3042-48D4-8D64-CBF80546CD2D}" srcOrd="2" destOrd="0" presId="urn:microsoft.com/office/officeart/2005/8/layout/orgChart1"/>
    <dgm:cxn modelId="{B8FD5DD4-1E24-45AA-B62A-ADC094A5E881}" type="presParOf" srcId="{157AADA6-7591-4B4C-A597-A8A6D7365C22}" destId="{606B132F-8AAE-4279-A292-6DD9B3AA4373}" srcOrd="2" destOrd="0" presId="urn:microsoft.com/office/officeart/2005/8/layout/orgChart1"/>
    <dgm:cxn modelId="{9BB98067-92CF-40B9-9A1B-08C9A105DEF4}" type="presParOf" srcId="{157AADA6-7591-4B4C-A597-A8A6D7365C22}" destId="{3A3955AE-5B5A-43E4-B352-A43FDEE933CE}" srcOrd="3" destOrd="0" presId="urn:microsoft.com/office/officeart/2005/8/layout/orgChart1"/>
    <dgm:cxn modelId="{A0C138F9-4095-429E-8ABD-15AA607E6D44}" type="presParOf" srcId="{3A3955AE-5B5A-43E4-B352-A43FDEE933CE}" destId="{079AB3BD-83D5-4119-98C2-50492FA1D383}" srcOrd="0" destOrd="0" presId="urn:microsoft.com/office/officeart/2005/8/layout/orgChart1"/>
    <dgm:cxn modelId="{8A321938-86B6-4AF3-BF3D-1CC340488AAA}" type="presParOf" srcId="{079AB3BD-83D5-4119-98C2-50492FA1D383}" destId="{D775AB62-BD0D-4E8A-A46E-2D29BD21FA2E}" srcOrd="0" destOrd="0" presId="urn:microsoft.com/office/officeart/2005/8/layout/orgChart1"/>
    <dgm:cxn modelId="{099964A9-A88F-45FB-BC08-793EC8DC5751}" type="presParOf" srcId="{079AB3BD-83D5-4119-98C2-50492FA1D383}" destId="{280AA57D-1C08-4742-8694-F03F4339C9FA}" srcOrd="1" destOrd="0" presId="urn:microsoft.com/office/officeart/2005/8/layout/orgChart1"/>
    <dgm:cxn modelId="{1D188A0F-1425-4CDB-B996-28358EED961F}" type="presParOf" srcId="{3A3955AE-5B5A-43E4-B352-A43FDEE933CE}" destId="{AA8B1EAA-D8B7-4B4B-BAFE-92D4CE4D5B2B}" srcOrd="1" destOrd="0" presId="urn:microsoft.com/office/officeart/2005/8/layout/orgChart1"/>
    <dgm:cxn modelId="{57E7B103-8A69-4C25-BC34-590B2B790D44}" type="presParOf" srcId="{3A3955AE-5B5A-43E4-B352-A43FDEE933CE}" destId="{54AB0D50-2173-4D22-B07F-1A1C6CCE9B67}" srcOrd="2" destOrd="0" presId="urn:microsoft.com/office/officeart/2005/8/layout/orgChart1"/>
    <dgm:cxn modelId="{C86F49FA-0B82-454F-895F-7ACBBC554029}" type="presParOf" srcId="{D0C4B778-8109-488B-ADC8-055DD2D74A6D}" destId="{06D509D5-0327-4005-8E4D-01299DD08622}" srcOrd="2" destOrd="0" presId="urn:microsoft.com/office/officeart/2005/8/layout/orgChart1"/>
    <dgm:cxn modelId="{FD4BA3C3-D3D5-4749-B508-E8ECD793B4B3}" type="presParOf" srcId="{02565772-14C3-4B84-B348-338C8FC9B39D}" destId="{50026053-CA31-4499-8D91-43C0999DABD3}"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1D55E6-8B40-487E-87F0-636892B50949}"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524ED67C-37D9-4FDC-8FD0-C5BFAD938AA9}">
      <dgm:prSet/>
      <dgm:spPr/>
      <dgm:t>
        <a:bodyPr/>
        <a:lstStyle/>
        <a:p>
          <a:endParaRPr lang="en-US"/>
        </a:p>
      </dgm:t>
    </dgm:pt>
    <dgm:pt modelId="{D701C030-ED18-43D7-8E79-30B32A6334B2}" type="parTrans" cxnId="{BE5D1A9D-4D15-4FF1-A67B-7C2157890934}">
      <dgm:prSet/>
      <dgm:spPr/>
      <dgm:t>
        <a:bodyPr/>
        <a:lstStyle/>
        <a:p>
          <a:endParaRPr lang="en-US"/>
        </a:p>
      </dgm:t>
    </dgm:pt>
    <dgm:pt modelId="{6E7B3DF6-9F47-4A05-9738-180D0C23A212}" type="sibTrans" cxnId="{BE5D1A9D-4D15-4FF1-A67B-7C215789093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t>
        <a:bodyPr/>
        <a:lstStyle/>
        <a:p>
          <a:endParaRPr lang="en-US"/>
        </a:p>
      </dgm:t>
    </dgm:pt>
    <dgm:pt modelId="{171FAFA9-7F16-480B-BA97-32381CAE6663}" type="pres">
      <dgm:prSet presAssocID="{801D55E6-8B40-487E-87F0-636892B50949}" presName="Name0" presStyleCnt="0">
        <dgm:presLayoutVars>
          <dgm:chMax val="7"/>
          <dgm:chPref val="7"/>
          <dgm:dir/>
        </dgm:presLayoutVars>
      </dgm:prSet>
      <dgm:spPr/>
    </dgm:pt>
    <dgm:pt modelId="{C90BB9FD-C5C0-4BCE-9FD0-A4316CF10A0D}" type="pres">
      <dgm:prSet presAssocID="{801D55E6-8B40-487E-87F0-636892B50949}" presName="Name1" presStyleCnt="0"/>
      <dgm:spPr/>
    </dgm:pt>
    <dgm:pt modelId="{F06C06CF-2169-40B1-A3F7-4EB80D623E11}" type="pres">
      <dgm:prSet presAssocID="{6E7B3DF6-9F47-4A05-9738-180D0C23A212}" presName="picture_1" presStyleCnt="0"/>
      <dgm:spPr/>
    </dgm:pt>
    <dgm:pt modelId="{ECD7F64B-FD39-4434-A363-C319C8DBEF15}" type="pres">
      <dgm:prSet presAssocID="{6E7B3DF6-9F47-4A05-9738-180D0C23A212}" presName="pictureRepeatNode" presStyleLbl="alignImgPlace1" presStyleIdx="0" presStyleCnt="1" custLinFactNeighborX="-168" custLinFactNeighborY="3414"/>
      <dgm:spPr/>
    </dgm:pt>
    <dgm:pt modelId="{51022D00-B904-4432-A98B-F3308D489BC5}" type="pres">
      <dgm:prSet presAssocID="{524ED67C-37D9-4FDC-8FD0-C5BFAD938AA9}" presName="text_1" presStyleLbl="node1" presStyleIdx="0" presStyleCnt="0">
        <dgm:presLayoutVars>
          <dgm:bulletEnabled val="1"/>
        </dgm:presLayoutVars>
      </dgm:prSet>
      <dgm:spPr/>
    </dgm:pt>
  </dgm:ptLst>
  <dgm:cxnLst>
    <dgm:cxn modelId="{5F6B0A6F-8DCA-425C-A9F5-2BA506968CB0}" type="presOf" srcId="{801D55E6-8B40-487E-87F0-636892B50949}" destId="{171FAFA9-7F16-480B-BA97-32381CAE6663}" srcOrd="0" destOrd="0" presId="urn:microsoft.com/office/officeart/2008/layout/CircularPictureCallout"/>
    <dgm:cxn modelId="{1D70A672-14C2-4147-A00C-98262AD17404}" type="presOf" srcId="{524ED67C-37D9-4FDC-8FD0-C5BFAD938AA9}" destId="{51022D00-B904-4432-A98B-F3308D489BC5}" srcOrd="0" destOrd="0" presId="urn:microsoft.com/office/officeart/2008/layout/CircularPictureCallout"/>
    <dgm:cxn modelId="{BE5D1A9D-4D15-4FF1-A67B-7C2157890934}" srcId="{801D55E6-8B40-487E-87F0-636892B50949}" destId="{524ED67C-37D9-4FDC-8FD0-C5BFAD938AA9}" srcOrd="0" destOrd="0" parTransId="{D701C030-ED18-43D7-8E79-30B32A6334B2}" sibTransId="{6E7B3DF6-9F47-4A05-9738-180D0C23A212}"/>
    <dgm:cxn modelId="{5FF176E3-7FCD-42F8-B703-E0967B6FB0D5}" type="presOf" srcId="{6E7B3DF6-9F47-4A05-9738-180D0C23A212}" destId="{ECD7F64B-FD39-4434-A363-C319C8DBEF15}" srcOrd="0" destOrd="0" presId="urn:microsoft.com/office/officeart/2008/layout/CircularPictureCallout"/>
    <dgm:cxn modelId="{C7FB6527-CC87-43EA-BCB8-CEF32B17E491}" type="presParOf" srcId="{171FAFA9-7F16-480B-BA97-32381CAE6663}" destId="{C90BB9FD-C5C0-4BCE-9FD0-A4316CF10A0D}" srcOrd="0" destOrd="0" presId="urn:microsoft.com/office/officeart/2008/layout/CircularPictureCallout"/>
    <dgm:cxn modelId="{7CB1579F-C9E2-4CA7-BAC8-7F8E36693355}" type="presParOf" srcId="{C90BB9FD-C5C0-4BCE-9FD0-A4316CF10A0D}" destId="{F06C06CF-2169-40B1-A3F7-4EB80D623E11}" srcOrd="0" destOrd="0" presId="urn:microsoft.com/office/officeart/2008/layout/CircularPictureCallout"/>
    <dgm:cxn modelId="{5B5F0CE7-1BCD-4C8B-9187-6F82C991B4CE}" type="presParOf" srcId="{F06C06CF-2169-40B1-A3F7-4EB80D623E11}" destId="{ECD7F64B-FD39-4434-A363-C319C8DBEF15}" srcOrd="0" destOrd="0" presId="urn:microsoft.com/office/officeart/2008/layout/CircularPictureCallout"/>
    <dgm:cxn modelId="{803A9A55-2C36-44BF-8625-F5E2B3592CF4}" type="presParOf" srcId="{C90BB9FD-C5C0-4BCE-9FD0-A4316CF10A0D}" destId="{51022D00-B904-4432-A98B-F3308D489BC5}"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7F64B-FD39-4434-A363-C319C8DBEF15}">
      <dsp:nvSpPr>
        <dsp:cNvPr id="0" name=""/>
        <dsp:cNvSpPr/>
      </dsp:nvSpPr>
      <dsp:spPr>
        <a:xfrm>
          <a:off x="1039602" y="840179"/>
          <a:ext cx="2276136" cy="227613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022D00-B904-4432-A98B-F3308D489BC5}">
      <dsp:nvSpPr>
        <dsp:cNvPr id="0" name=""/>
        <dsp:cNvSpPr/>
      </dsp:nvSpPr>
      <dsp:spPr>
        <a:xfrm>
          <a:off x="1547772" y="2048807"/>
          <a:ext cx="1456727" cy="75112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355850">
            <a:lnSpc>
              <a:spcPct val="90000"/>
            </a:lnSpc>
            <a:spcBef>
              <a:spcPct val="0"/>
            </a:spcBef>
            <a:spcAft>
              <a:spcPct val="35000"/>
            </a:spcAft>
            <a:buNone/>
          </a:pPr>
          <a:endParaRPr lang="en-US" sz="5300" kern="1200"/>
        </a:p>
      </dsp:txBody>
      <dsp:txXfrm>
        <a:off x="1547772" y="2048807"/>
        <a:ext cx="1456727" cy="7511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A56CE-5EAB-409A-BBB1-9B5A40070178}">
      <dsp:nvSpPr>
        <dsp:cNvPr id="0" name=""/>
        <dsp:cNvSpPr/>
      </dsp:nvSpPr>
      <dsp:spPr>
        <a:xfrm>
          <a:off x="4149761" y="983176"/>
          <a:ext cx="3160052" cy="24991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7000" r="-7000"/>
          </a:stretch>
        </a:blipFill>
        <a:ln>
          <a:noFill/>
        </a:ln>
        <a:effectLst/>
      </dsp:spPr>
      <dsp:style>
        <a:lnRef idx="0">
          <a:scrgbClr r="0" g="0" b="0"/>
        </a:lnRef>
        <a:fillRef idx="1">
          <a:scrgbClr r="0" g="0" b="0"/>
        </a:fillRef>
        <a:effectRef idx="0">
          <a:scrgbClr r="0" g="0" b="0"/>
        </a:effectRef>
        <a:fontRef idx="minor"/>
      </dsp:style>
    </dsp:sp>
    <dsp:sp modelId="{C3623319-766E-4A2A-BA1B-59C801E4B414}">
      <dsp:nvSpPr>
        <dsp:cNvPr id="0" name=""/>
        <dsp:cNvSpPr/>
      </dsp:nvSpPr>
      <dsp:spPr>
        <a:xfrm>
          <a:off x="4827241" y="3378168"/>
          <a:ext cx="2723024" cy="611813"/>
        </a:xfrm>
        <a:prstGeom prst="rect">
          <a:avLst/>
        </a:prstGeom>
        <a:solidFill>
          <a:schemeClr val="accent6">
            <a:alpha val="80000"/>
            <a:hueOff val="0"/>
            <a:satOff val="0"/>
            <a:lumOff val="0"/>
            <a:alphaOff val="0"/>
          </a:schemeClr>
        </a:solidFill>
        <a:ln w="12700" cap="flat" cmpd="sng" algn="ctr">
          <a:solidFill>
            <a:srgbClr val="00CC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US" sz="1500" b="1" kern="1200">
              <a:solidFill>
                <a:schemeClr val="tx1"/>
              </a:solidFill>
              <a:latin typeface="Neue Haas Grotesk Text Pro" panose="020B0504020202020204" pitchFamily="34" charset="0"/>
              <a:ea typeface="Verdana" panose="020B0604030504040204" pitchFamily="34" charset="0"/>
            </a:rPr>
            <a:t>X‐RAY Based Stem </a:t>
          </a:r>
          <a:r>
            <a:rPr lang="en-US" sz="1500" b="1" kern="1200">
              <a:solidFill>
                <a:prstClr val="black"/>
              </a:solidFill>
              <a:latin typeface="Neue Haas Grotesk Text Pro" panose="020B0504020202020204" pitchFamily="34" charset="0"/>
              <a:ea typeface="Verdana" panose="020B0604030504040204" pitchFamily="34" charset="0"/>
              <a:cs typeface="Arial"/>
            </a:rPr>
            <a:t>Detection [5]</a:t>
          </a:r>
        </a:p>
      </dsp:txBody>
      <dsp:txXfrm>
        <a:off x="4827241" y="3378168"/>
        <a:ext cx="2723024" cy="611813"/>
      </dsp:txXfrm>
    </dsp:sp>
    <dsp:sp modelId="{1473BC66-CACC-42BA-A826-6913C4712C96}">
      <dsp:nvSpPr>
        <dsp:cNvPr id="0" name=""/>
        <dsp:cNvSpPr/>
      </dsp:nvSpPr>
      <dsp:spPr>
        <a:xfrm>
          <a:off x="119093" y="1018531"/>
          <a:ext cx="3160052" cy="254901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a:noFill/>
        </a:ln>
        <a:effectLst/>
      </dsp:spPr>
      <dsp:style>
        <a:lnRef idx="0">
          <a:scrgbClr r="0" g="0" b="0"/>
        </a:lnRef>
        <a:fillRef idx="1">
          <a:scrgbClr r="0" g="0" b="0"/>
        </a:fillRef>
        <a:effectRef idx="0">
          <a:scrgbClr r="0" g="0" b="0"/>
        </a:effectRef>
        <a:fontRef idx="minor"/>
      </dsp:style>
    </dsp:sp>
    <dsp:sp modelId="{AA9716AC-E1B8-46A5-B9C7-432B4A2D1D00}">
      <dsp:nvSpPr>
        <dsp:cNvPr id="0" name=""/>
        <dsp:cNvSpPr/>
      </dsp:nvSpPr>
      <dsp:spPr>
        <a:xfrm>
          <a:off x="827804" y="3344821"/>
          <a:ext cx="2723024" cy="654388"/>
        </a:xfrm>
        <a:prstGeom prst="rect">
          <a:avLst/>
        </a:prstGeom>
        <a:solidFill>
          <a:schemeClr val="accent6">
            <a:alpha val="80000"/>
            <a:hueOff val="0"/>
            <a:satOff val="0"/>
            <a:lumOff val="0"/>
            <a:alphaOff val="0"/>
          </a:schemeClr>
        </a:solidFill>
        <a:ln w="12700" cap="flat" cmpd="sng" algn="ctr">
          <a:solidFill>
            <a:srgbClr val="00CC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US" sz="1500" b="1" kern="1200">
              <a:solidFill>
                <a:prstClr val="black"/>
              </a:solidFill>
              <a:latin typeface="Neue Haas Grotesk Text Pro" panose="020B0504020202020204" pitchFamily="34" charset="0"/>
              <a:ea typeface="Verdana" panose="020B0604030504040204" pitchFamily="34" charset="0"/>
              <a:cs typeface="Arial"/>
            </a:rPr>
            <a:t>Stem of Sweet-Pepper Localization [4]</a:t>
          </a:r>
        </a:p>
      </dsp:txBody>
      <dsp:txXfrm>
        <a:off x="827804" y="3344821"/>
        <a:ext cx="2723024" cy="654388"/>
      </dsp:txXfrm>
    </dsp:sp>
    <dsp:sp modelId="{1C691E95-7E20-4841-9B49-D99178D39531}">
      <dsp:nvSpPr>
        <dsp:cNvPr id="0" name=""/>
        <dsp:cNvSpPr/>
      </dsp:nvSpPr>
      <dsp:spPr>
        <a:xfrm>
          <a:off x="8005487" y="949372"/>
          <a:ext cx="3160052" cy="257745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8000" r="-68000"/>
          </a:stretch>
        </a:blipFill>
        <a:ln>
          <a:noFill/>
        </a:ln>
        <a:effectLst/>
      </dsp:spPr>
      <dsp:style>
        <a:lnRef idx="0">
          <a:scrgbClr r="0" g="0" b="0"/>
        </a:lnRef>
        <a:fillRef idx="1">
          <a:scrgbClr r="0" g="0" b="0"/>
        </a:fillRef>
        <a:effectRef idx="0">
          <a:scrgbClr r="0" g="0" b="0"/>
        </a:effectRef>
        <a:fontRef idx="minor"/>
      </dsp:style>
    </dsp:sp>
    <dsp:sp modelId="{6CA02501-37CF-4C2C-B1E1-E24B5C819405}">
      <dsp:nvSpPr>
        <dsp:cNvPr id="0" name=""/>
        <dsp:cNvSpPr/>
      </dsp:nvSpPr>
      <dsp:spPr>
        <a:xfrm>
          <a:off x="8617372" y="3337712"/>
          <a:ext cx="2723024" cy="654388"/>
        </a:xfrm>
        <a:prstGeom prst="rect">
          <a:avLst/>
        </a:prstGeom>
        <a:solidFill>
          <a:schemeClr val="accent6">
            <a:alpha val="80000"/>
            <a:hueOff val="0"/>
            <a:satOff val="0"/>
            <a:lumOff val="0"/>
            <a:alphaOff val="0"/>
          </a:schemeClr>
        </a:solidFill>
        <a:ln w="12700" cap="flat" cmpd="sng" algn="ctr">
          <a:solidFill>
            <a:srgbClr val="00CC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666750">
            <a:lnSpc>
              <a:spcPct val="90000"/>
            </a:lnSpc>
            <a:spcBef>
              <a:spcPct val="0"/>
            </a:spcBef>
            <a:spcAft>
              <a:spcPct val="5000"/>
            </a:spcAft>
            <a:buNone/>
          </a:pPr>
          <a:r>
            <a:rPr lang="en-US" sz="1500" b="1" kern="1200">
              <a:solidFill>
                <a:prstClr val="black"/>
              </a:solidFill>
              <a:latin typeface="Neue Haas Grotesk Text Pro" panose="020B0504020202020204" pitchFamily="34" charset="0"/>
              <a:ea typeface="Verdana" panose="020B0604030504040204" pitchFamily="34" charset="0"/>
              <a:cs typeface="Arial"/>
            </a:rPr>
            <a:t>Sugarcane Stem Detection [6]</a:t>
          </a:r>
        </a:p>
      </dsp:txBody>
      <dsp:txXfrm>
        <a:off x="8617372" y="3337712"/>
        <a:ext cx="2723024" cy="6543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CE1C4-6687-4A7B-95E8-62C3E1351679}">
      <dsp:nvSpPr>
        <dsp:cNvPr id="0" name=""/>
        <dsp:cNvSpPr/>
      </dsp:nvSpPr>
      <dsp:spPr>
        <a:xfrm>
          <a:off x="0" y="0"/>
          <a:ext cx="5045272" cy="479114"/>
        </a:xfrm>
        <a:prstGeom prst="roundRect">
          <a:avLst/>
        </a:prstGeom>
        <a:solidFill>
          <a:srgbClr val="0045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kern="1200"/>
            <a:t>Technologies</a:t>
          </a:r>
          <a:endParaRPr lang="en-US" sz="2000" kern="1200"/>
        </a:p>
      </dsp:txBody>
      <dsp:txXfrm>
        <a:off x="23388" y="23388"/>
        <a:ext cx="4998496" cy="432338"/>
      </dsp:txXfrm>
    </dsp:sp>
    <dsp:sp modelId="{129B5FB0-516F-4D70-A9E4-3BCC0B24C3AD}">
      <dsp:nvSpPr>
        <dsp:cNvPr id="0" name=""/>
        <dsp:cNvSpPr/>
      </dsp:nvSpPr>
      <dsp:spPr>
        <a:xfrm>
          <a:off x="0" y="479173"/>
          <a:ext cx="5045272" cy="123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187"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a:latin typeface="+mn-lt"/>
            </a:rPr>
            <a:t>Python</a:t>
          </a:r>
        </a:p>
        <a:p>
          <a:pPr marL="171450" lvl="1" indent="-171450" algn="l" defTabSz="800100">
            <a:lnSpc>
              <a:spcPct val="90000"/>
            </a:lnSpc>
            <a:spcBef>
              <a:spcPct val="0"/>
            </a:spcBef>
            <a:spcAft>
              <a:spcPct val="20000"/>
            </a:spcAft>
            <a:buChar char="•"/>
          </a:pPr>
          <a:r>
            <a:rPr lang="en-US" sz="1800" kern="1200"/>
            <a:t>TensorFlow</a:t>
          </a:r>
          <a:r>
            <a:rPr lang="en-US" sz="1800" kern="1200">
              <a:latin typeface="Calibri Light" panose="020F0302020204030204"/>
            </a:rPr>
            <a:t> </a:t>
          </a:r>
          <a:endParaRPr lang="en-US" sz="1800" kern="1200">
            <a:latin typeface="+mn-lt"/>
          </a:endParaRPr>
        </a:p>
        <a:p>
          <a:pPr marL="171450" lvl="1" indent="-171450" algn="l" defTabSz="800100">
            <a:lnSpc>
              <a:spcPct val="90000"/>
            </a:lnSpc>
            <a:spcBef>
              <a:spcPct val="0"/>
            </a:spcBef>
            <a:spcAft>
              <a:spcPct val="20000"/>
            </a:spcAft>
            <a:buChar char="•"/>
          </a:pPr>
          <a:r>
            <a:rPr lang="en-US" sz="1800" kern="1200">
              <a:latin typeface="+mn-lt"/>
            </a:rPr>
            <a:t>OpenCV</a:t>
          </a:r>
        </a:p>
        <a:p>
          <a:pPr marL="171450" lvl="1" indent="-171450" algn="l" defTabSz="800100">
            <a:lnSpc>
              <a:spcPct val="90000"/>
            </a:lnSpc>
            <a:spcBef>
              <a:spcPct val="0"/>
            </a:spcBef>
            <a:spcAft>
              <a:spcPct val="20000"/>
            </a:spcAft>
            <a:buChar char="•"/>
          </a:pPr>
          <a:r>
            <a:rPr lang="en-US" sz="1800" kern="1200">
              <a:latin typeface="+mn-lt"/>
            </a:rPr>
            <a:t>ROS</a:t>
          </a:r>
        </a:p>
      </dsp:txBody>
      <dsp:txXfrm>
        <a:off x="0" y="479173"/>
        <a:ext cx="5045272" cy="1238895"/>
      </dsp:txXfrm>
    </dsp:sp>
    <dsp:sp modelId="{37181196-1E12-44D0-ADFD-1D937C88B082}">
      <dsp:nvSpPr>
        <dsp:cNvPr id="0" name=""/>
        <dsp:cNvSpPr/>
      </dsp:nvSpPr>
      <dsp:spPr>
        <a:xfrm>
          <a:off x="0" y="1718068"/>
          <a:ext cx="5045272" cy="479114"/>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Algorithms</a:t>
          </a:r>
          <a:endParaRPr lang="en-US" sz="2000" kern="1200"/>
        </a:p>
      </dsp:txBody>
      <dsp:txXfrm>
        <a:off x="23388" y="1741456"/>
        <a:ext cx="4998496" cy="432338"/>
      </dsp:txXfrm>
    </dsp:sp>
    <dsp:sp modelId="{34283911-4DEC-480D-8AB6-0014E8B55C69}">
      <dsp:nvSpPr>
        <dsp:cNvPr id="0" name=""/>
        <dsp:cNvSpPr/>
      </dsp:nvSpPr>
      <dsp:spPr>
        <a:xfrm>
          <a:off x="0" y="2197183"/>
          <a:ext cx="5045272" cy="123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18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a:t>Machine Learning</a:t>
          </a:r>
        </a:p>
        <a:p>
          <a:pPr marL="171450" lvl="1" indent="-171450" algn="l" defTabSz="800100">
            <a:lnSpc>
              <a:spcPct val="90000"/>
            </a:lnSpc>
            <a:spcBef>
              <a:spcPct val="0"/>
            </a:spcBef>
            <a:spcAft>
              <a:spcPct val="20000"/>
            </a:spcAft>
            <a:buChar char="•"/>
          </a:pPr>
          <a:r>
            <a:rPr lang="en-US" sz="1800" kern="1200"/>
            <a:t>Computer Vision</a:t>
          </a:r>
        </a:p>
        <a:p>
          <a:pPr marL="171450" lvl="1" indent="-171450" algn="l" defTabSz="800100">
            <a:lnSpc>
              <a:spcPct val="90000"/>
            </a:lnSpc>
            <a:spcBef>
              <a:spcPct val="0"/>
            </a:spcBef>
            <a:spcAft>
              <a:spcPct val="20000"/>
            </a:spcAft>
            <a:buChar char="•"/>
          </a:pPr>
          <a:r>
            <a:rPr lang="en-US" sz="1800" kern="1200"/>
            <a:t>Image Processing</a:t>
          </a:r>
        </a:p>
        <a:p>
          <a:pPr marL="171450" lvl="1" indent="-171450" algn="l" defTabSz="800100">
            <a:lnSpc>
              <a:spcPct val="90000"/>
            </a:lnSpc>
            <a:spcBef>
              <a:spcPct val="0"/>
            </a:spcBef>
            <a:spcAft>
              <a:spcPct val="20000"/>
            </a:spcAft>
            <a:buChar char="•"/>
          </a:pPr>
          <a:r>
            <a:rPr lang="en-US" sz="1800" kern="1200" err="1"/>
            <a:t>ResNet</a:t>
          </a:r>
          <a:r>
            <a:rPr lang="en-US" sz="1800" kern="1200"/>
            <a:t> Architecture</a:t>
          </a:r>
        </a:p>
      </dsp:txBody>
      <dsp:txXfrm>
        <a:off x="0" y="2197183"/>
        <a:ext cx="5045272" cy="12388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F3090-0AA6-4C76-8327-172A68CFEBC3}">
      <dsp:nvSpPr>
        <dsp:cNvPr id="0" name=""/>
        <dsp:cNvSpPr/>
      </dsp:nvSpPr>
      <dsp:spPr>
        <a:xfrm>
          <a:off x="0" y="23048"/>
          <a:ext cx="2802987" cy="1069200"/>
        </a:xfrm>
        <a:prstGeom prst="rect">
          <a:avLst/>
        </a:prstGeom>
        <a:solidFill>
          <a:srgbClr val="0ACCFA">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Functional Requirements</a:t>
          </a:r>
        </a:p>
      </dsp:txBody>
      <dsp:txXfrm>
        <a:off x="0" y="23048"/>
        <a:ext cx="2802987" cy="1069200"/>
      </dsp:txXfrm>
    </dsp:sp>
    <dsp:sp modelId="{2945E9E8-A82A-431A-9458-0FA2C1A7C94A}">
      <dsp:nvSpPr>
        <dsp:cNvPr id="0" name=""/>
        <dsp:cNvSpPr/>
      </dsp:nvSpPr>
      <dsp:spPr>
        <a:xfrm>
          <a:off x="2802987" y="23048"/>
          <a:ext cx="560597" cy="1069200"/>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A78AE057-FDFB-405E-9D57-8F91A67EBB59}">
      <dsp:nvSpPr>
        <dsp:cNvPr id="0" name=""/>
        <dsp:cNvSpPr/>
      </dsp:nvSpPr>
      <dsp:spPr>
        <a:xfrm>
          <a:off x="3587824" y="23048"/>
          <a:ext cx="7624126" cy="1069200"/>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cs typeface="Arial"/>
            </a:rPr>
            <a:t>Precisely identify the end of the tea stem</a:t>
          </a:r>
        </a:p>
        <a:p>
          <a:pPr marL="228600" lvl="1" indent="-228600" algn="l" defTabSz="1200150">
            <a:lnSpc>
              <a:spcPct val="90000"/>
            </a:lnSpc>
            <a:spcBef>
              <a:spcPct val="0"/>
            </a:spcBef>
            <a:spcAft>
              <a:spcPct val="15000"/>
            </a:spcAft>
            <a:buFont typeface="Wingdings" panose="05000000000000000000" pitchFamily="2" charset="2"/>
            <a:buChar char="§"/>
          </a:pPr>
          <a:r>
            <a:rPr lang="en-US" sz="1800" b="0" i="0" kern="1200">
              <a:latin typeface="+mn-lt"/>
            </a:rPr>
            <a:t>Capability to get the correct coordinates</a:t>
          </a:r>
          <a:endParaRPr lang="en-US" sz="1800" kern="1200">
            <a:solidFill>
              <a:prstClr val="black">
                <a:hueOff val="0"/>
                <a:satOff val="0"/>
                <a:lumOff val="0"/>
                <a:alphaOff val="0"/>
              </a:prstClr>
            </a:solidFill>
            <a:latin typeface="+mn-lt"/>
            <a:ea typeface="Calibri" panose="020F0502020204030204"/>
            <a:cs typeface="Arial"/>
          </a:endParaRPr>
        </a:p>
        <a:p>
          <a:pPr marL="228600" lvl="1" indent="-228600" algn="l" defTabSz="1200150">
            <a:lnSpc>
              <a:spcPct val="90000"/>
            </a:lnSpc>
            <a:spcBef>
              <a:spcPct val="0"/>
            </a:spcBef>
            <a:spcAft>
              <a:spcPct val="15000"/>
            </a:spcAft>
            <a:buFont typeface="Wingdings" panose="05000000000000000000" pitchFamily="2" charset="2"/>
            <a:buChar char="§"/>
          </a:pPr>
          <a:r>
            <a:rPr lang="en-US" sz="1800" b="0" i="0" kern="1200">
              <a:latin typeface="+mn-lt"/>
            </a:rPr>
            <a:t>Capability  to pass the accurate coordinates to the liquid spraying controller</a:t>
          </a:r>
          <a:endParaRPr lang="en-US" sz="1800" kern="1200">
            <a:solidFill>
              <a:prstClr val="black">
                <a:hueOff val="0"/>
                <a:satOff val="0"/>
                <a:lumOff val="0"/>
                <a:alphaOff val="0"/>
              </a:prstClr>
            </a:solidFill>
            <a:latin typeface="+mn-lt"/>
            <a:ea typeface="Calibri" panose="020F0502020204030204"/>
            <a:cs typeface="Arial"/>
          </a:endParaRPr>
        </a:p>
      </dsp:txBody>
      <dsp:txXfrm>
        <a:off x="3587824" y="23048"/>
        <a:ext cx="7624126" cy="1069200"/>
      </dsp:txXfrm>
    </dsp:sp>
    <dsp:sp modelId="{06BF5607-9840-45C3-AD43-33099A9F6972}">
      <dsp:nvSpPr>
        <dsp:cNvPr id="0" name=""/>
        <dsp:cNvSpPr/>
      </dsp:nvSpPr>
      <dsp:spPr>
        <a:xfrm>
          <a:off x="0" y="1386886"/>
          <a:ext cx="2802987" cy="1069200"/>
        </a:xfrm>
        <a:prstGeom prst="rect">
          <a:avLst/>
        </a:prstGeom>
        <a:solidFill>
          <a:srgbClr val="0ACCFA">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Non-Functional Requirements</a:t>
          </a:r>
        </a:p>
      </dsp:txBody>
      <dsp:txXfrm>
        <a:off x="0" y="1386886"/>
        <a:ext cx="2802987" cy="1069200"/>
      </dsp:txXfrm>
    </dsp:sp>
    <dsp:sp modelId="{08015475-7F1B-485B-B322-80EA6AA710AC}">
      <dsp:nvSpPr>
        <dsp:cNvPr id="0" name=""/>
        <dsp:cNvSpPr/>
      </dsp:nvSpPr>
      <dsp:spPr>
        <a:xfrm>
          <a:off x="2802987" y="1286648"/>
          <a:ext cx="560597" cy="1269675"/>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FE07A91A-A2F4-4878-8133-59032D837DB9}">
      <dsp:nvSpPr>
        <dsp:cNvPr id="0" name=""/>
        <dsp:cNvSpPr/>
      </dsp:nvSpPr>
      <dsp:spPr>
        <a:xfrm>
          <a:off x="3587824" y="1286648"/>
          <a:ext cx="7624126" cy="1269675"/>
        </a:xfrm>
        <a:prstGeom prst="rect">
          <a:avLst/>
        </a:prstGeom>
        <a:solidFill>
          <a:prstClr val="white">
            <a:hueOff val="0"/>
            <a:satOff val="0"/>
            <a:lumOff val="0"/>
            <a:alphaOff val="0"/>
          </a:prst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User friendly</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Performance</a:t>
          </a: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Efficient</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Should be easily maintained</a:t>
          </a:r>
          <a:endParaRPr lang="en-US" sz="1800" kern="1200">
            <a:solidFill>
              <a:prstClr val="black">
                <a:hueOff val="0"/>
                <a:satOff val="0"/>
                <a:lumOff val="0"/>
                <a:alphaOff val="0"/>
              </a:prstClr>
            </a:solidFill>
            <a:latin typeface="+mn-lt"/>
            <a:ea typeface="Calibri" panose="020F0502020204030204"/>
            <a:cs typeface="Arial"/>
          </a:endParaRPr>
        </a:p>
      </dsp:txBody>
      <dsp:txXfrm>
        <a:off x="3587824" y="1286648"/>
        <a:ext cx="7624126" cy="1269675"/>
      </dsp:txXfrm>
    </dsp:sp>
    <dsp:sp modelId="{5DC12290-87E1-462F-8DDB-16A60B260373}">
      <dsp:nvSpPr>
        <dsp:cNvPr id="0" name=""/>
        <dsp:cNvSpPr/>
      </dsp:nvSpPr>
      <dsp:spPr>
        <a:xfrm>
          <a:off x="0" y="2750724"/>
          <a:ext cx="2802987" cy="1069200"/>
        </a:xfrm>
        <a:prstGeom prst="rect">
          <a:avLst/>
        </a:prstGeom>
        <a:solidFill>
          <a:srgbClr val="0ACCFA">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System Requirements</a:t>
          </a:r>
        </a:p>
      </dsp:txBody>
      <dsp:txXfrm>
        <a:off x="0" y="2750724"/>
        <a:ext cx="2802987" cy="1069200"/>
      </dsp:txXfrm>
    </dsp:sp>
    <dsp:sp modelId="{2148A3BC-76FB-4506-B7B1-A96DFD9B90CA}">
      <dsp:nvSpPr>
        <dsp:cNvPr id="0" name=""/>
        <dsp:cNvSpPr/>
      </dsp:nvSpPr>
      <dsp:spPr>
        <a:xfrm>
          <a:off x="2802987" y="2750724"/>
          <a:ext cx="560597" cy="1069200"/>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8C2A597C-6457-49D8-99E7-8D3A34834920}">
      <dsp:nvSpPr>
        <dsp:cNvPr id="0" name=""/>
        <dsp:cNvSpPr/>
      </dsp:nvSpPr>
      <dsp:spPr>
        <a:xfrm>
          <a:off x="3587824" y="2750724"/>
          <a:ext cx="7624126" cy="1069200"/>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ML model must align with hardware and software</a:t>
          </a: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Sufficient memory and processing power</a:t>
          </a: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Adequate GPU (Graphics Processing Unit) strength</a:t>
          </a:r>
        </a:p>
      </dsp:txBody>
      <dsp:txXfrm>
        <a:off x="3587824" y="2750724"/>
        <a:ext cx="7624126" cy="1069200"/>
      </dsp:txXfrm>
    </dsp:sp>
    <dsp:sp modelId="{E8AE7FED-7A28-427F-BC5F-1B605DE758AE}">
      <dsp:nvSpPr>
        <dsp:cNvPr id="0" name=""/>
        <dsp:cNvSpPr/>
      </dsp:nvSpPr>
      <dsp:spPr>
        <a:xfrm>
          <a:off x="0" y="4014324"/>
          <a:ext cx="2802987" cy="1069200"/>
        </a:xfrm>
        <a:prstGeom prst="rect">
          <a:avLst/>
        </a:prstGeom>
        <a:solidFill>
          <a:srgbClr val="0ACCFA">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Personal Requirements</a:t>
          </a:r>
        </a:p>
      </dsp:txBody>
      <dsp:txXfrm>
        <a:off x="0" y="4014324"/>
        <a:ext cx="2802987" cy="1069200"/>
      </dsp:txXfrm>
    </dsp:sp>
    <dsp:sp modelId="{9A4D5F41-23B4-48CC-8181-B8A9ED4E0514}">
      <dsp:nvSpPr>
        <dsp:cNvPr id="0" name=""/>
        <dsp:cNvSpPr/>
      </dsp:nvSpPr>
      <dsp:spPr>
        <a:xfrm>
          <a:off x="2802987" y="4014324"/>
          <a:ext cx="560597" cy="1069200"/>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88978B95-0422-4A0E-A8BE-99393021DC66}">
      <dsp:nvSpPr>
        <dsp:cNvPr id="0" name=""/>
        <dsp:cNvSpPr/>
      </dsp:nvSpPr>
      <dsp:spPr>
        <a:xfrm>
          <a:off x="3587824" y="4014324"/>
          <a:ext cx="7624126" cy="1069200"/>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Famers</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Tea State owners</a:t>
          </a:r>
          <a:endParaRPr lang="en-US" sz="1800" kern="1200">
            <a:latin typeface="+mn-lt"/>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Agriculture field experts</a:t>
          </a:r>
        </a:p>
      </dsp:txBody>
      <dsp:txXfrm>
        <a:off x="3587824" y="4014324"/>
        <a:ext cx="7624126" cy="1069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7F64B-FD39-4434-A363-C319C8DBEF15}">
      <dsp:nvSpPr>
        <dsp:cNvPr id="0" name=""/>
        <dsp:cNvSpPr/>
      </dsp:nvSpPr>
      <dsp:spPr>
        <a:xfrm>
          <a:off x="1190736" y="879996"/>
          <a:ext cx="2381473" cy="2381473"/>
        </a:xfrm>
        <a:prstGeom prst="ellipse">
          <a:avLst/>
        </a:prstGeom>
        <a:blipFill>
          <a:blip xmlns:r="http://schemas.openxmlformats.org/officeDocument/2006/relationships" r:embed="rId1">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022D00-B904-4432-A98B-F3308D489BC5}">
      <dsp:nvSpPr>
        <dsp:cNvPr id="0" name=""/>
        <dsp:cNvSpPr/>
      </dsp:nvSpPr>
      <dsp:spPr>
        <a:xfrm>
          <a:off x="1619401" y="2144558"/>
          <a:ext cx="1524142" cy="78588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489200">
            <a:lnSpc>
              <a:spcPct val="90000"/>
            </a:lnSpc>
            <a:spcBef>
              <a:spcPct val="0"/>
            </a:spcBef>
            <a:spcAft>
              <a:spcPct val="35000"/>
            </a:spcAft>
            <a:buNone/>
          </a:pPr>
          <a:endParaRPr lang="en-US" sz="5600" kern="1200"/>
        </a:p>
      </dsp:txBody>
      <dsp:txXfrm>
        <a:off x="1619401" y="2144558"/>
        <a:ext cx="1524142" cy="7858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CE1C4-6687-4A7B-95E8-62C3E1351679}">
      <dsp:nvSpPr>
        <dsp:cNvPr id="0" name=""/>
        <dsp:cNvSpPr/>
      </dsp:nvSpPr>
      <dsp:spPr>
        <a:xfrm>
          <a:off x="0" y="0"/>
          <a:ext cx="5045272" cy="692640"/>
        </a:xfrm>
        <a:prstGeom prst="roundRect">
          <a:avLst/>
        </a:prstGeom>
        <a:solidFill>
          <a:srgbClr val="0045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kern="1200"/>
            <a:t>Technologies</a:t>
          </a:r>
          <a:endParaRPr lang="en-US" sz="2000" kern="1200"/>
        </a:p>
      </dsp:txBody>
      <dsp:txXfrm>
        <a:off x="33812" y="33812"/>
        <a:ext cx="4977648" cy="625016"/>
      </dsp:txXfrm>
    </dsp:sp>
    <dsp:sp modelId="{129B5FB0-516F-4D70-A9E4-3BCC0B24C3AD}">
      <dsp:nvSpPr>
        <dsp:cNvPr id="0" name=""/>
        <dsp:cNvSpPr/>
      </dsp:nvSpPr>
      <dsp:spPr>
        <a:xfrm>
          <a:off x="0" y="716383"/>
          <a:ext cx="5045272" cy="153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187"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a:latin typeface="+mn-lt"/>
            </a:rPr>
            <a:t>Python</a:t>
          </a:r>
        </a:p>
        <a:p>
          <a:pPr marL="171450" lvl="1" indent="-171450" algn="l" defTabSz="800100">
            <a:lnSpc>
              <a:spcPct val="90000"/>
            </a:lnSpc>
            <a:spcBef>
              <a:spcPct val="0"/>
            </a:spcBef>
            <a:spcAft>
              <a:spcPct val="20000"/>
            </a:spcAft>
            <a:buChar char="•"/>
          </a:pPr>
          <a:r>
            <a:rPr lang="en-US" sz="1800" kern="1200">
              <a:latin typeface="+mn-lt"/>
            </a:rPr>
            <a:t>ROS</a:t>
          </a:r>
        </a:p>
        <a:p>
          <a:pPr marL="171450" lvl="1" indent="-171450" algn="l" defTabSz="800100">
            <a:lnSpc>
              <a:spcPct val="90000"/>
            </a:lnSpc>
            <a:spcBef>
              <a:spcPct val="0"/>
            </a:spcBef>
            <a:spcAft>
              <a:spcPct val="20000"/>
            </a:spcAft>
            <a:buChar char="•"/>
          </a:pPr>
          <a:r>
            <a:rPr lang="en-US" sz="1800" kern="1200">
              <a:latin typeface="+mn-lt"/>
            </a:rPr>
            <a:t>Solid Works</a:t>
          </a:r>
        </a:p>
        <a:p>
          <a:pPr marL="171450" lvl="1" indent="-171450" algn="l" defTabSz="800100">
            <a:lnSpc>
              <a:spcPct val="90000"/>
            </a:lnSpc>
            <a:spcBef>
              <a:spcPct val="0"/>
            </a:spcBef>
            <a:spcAft>
              <a:spcPct val="20000"/>
            </a:spcAft>
            <a:buChar char="•"/>
          </a:pPr>
          <a:r>
            <a:rPr lang="en-US" sz="1800" kern="1200">
              <a:latin typeface="+mn-lt"/>
            </a:rPr>
            <a:t>Raspberry Pi</a:t>
          </a:r>
        </a:p>
        <a:p>
          <a:pPr marL="171450" lvl="1" indent="-171450" algn="l" defTabSz="800100">
            <a:lnSpc>
              <a:spcPct val="90000"/>
            </a:lnSpc>
            <a:spcBef>
              <a:spcPct val="0"/>
            </a:spcBef>
            <a:spcAft>
              <a:spcPct val="20000"/>
            </a:spcAft>
            <a:buChar char="•"/>
          </a:pPr>
          <a:r>
            <a:rPr lang="en-US" sz="1800" kern="1200">
              <a:latin typeface="+mn-lt"/>
            </a:rPr>
            <a:t>Ubuntu</a:t>
          </a:r>
        </a:p>
      </dsp:txBody>
      <dsp:txXfrm>
        <a:off x="0" y="716383"/>
        <a:ext cx="5045272" cy="1531800"/>
      </dsp:txXfrm>
    </dsp:sp>
    <dsp:sp modelId="{37181196-1E12-44D0-ADFD-1D937C88B082}">
      <dsp:nvSpPr>
        <dsp:cNvPr id="0" name=""/>
        <dsp:cNvSpPr/>
      </dsp:nvSpPr>
      <dsp:spPr>
        <a:xfrm>
          <a:off x="0" y="2248183"/>
          <a:ext cx="5045272" cy="692640"/>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Algorithms</a:t>
          </a:r>
          <a:endParaRPr lang="en-US" sz="2000" kern="1200"/>
        </a:p>
      </dsp:txBody>
      <dsp:txXfrm>
        <a:off x="33812" y="2281995"/>
        <a:ext cx="4977648" cy="625016"/>
      </dsp:txXfrm>
    </dsp:sp>
    <dsp:sp modelId="{34283911-4DEC-480D-8AB6-0014E8B55C69}">
      <dsp:nvSpPr>
        <dsp:cNvPr id="0" name=""/>
        <dsp:cNvSpPr/>
      </dsp:nvSpPr>
      <dsp:spPr>
        <a:xfrm>
          <a:off x="0" y="2940823"/>
          <a:ext cx="5045272"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18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a:t>PID</a:t>
          </a:r>
        </a:p>
        <a:p>
          <a:pPr marL="171450" lvl="1" indent="-171450" algn="l" defTabSz="800100" rtl="0">
            <a:lnSpc>
              <a:spcPct val="90000"/>
            </a:lnSpc>
            <a:spcBef>
              <a:spcPct val="0"/>
            </a:spcBef>
            <a:spcAft>
              <a:spcPct val="20000"/>
            </a:spcAft>
            <a:buChar char="•"/>
          </a:pPr>
          <a:r>
            <a:rPr lang="en-US" sz="1800" kern="1200">
              <a:latin typeface="Calibri Light" panose="020F0302020204030204"/>
              <a:cs typeface="Arial"/>
            </a:rPr>
            <a:t>Servo Motor</a:t>
          </a:r>
          <a:r>
            <a:rPr lang="en-US" sz="1800" kern="1200"/>
            <a:t> Control</a:t>
          </a:r>
        </a:p>
      </dsp:txBody>
      <dsp:txXfrm>
        <a:off x="0" y="2940823"/>
        <a:ext cx="5045272" cy="6127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F3090-0AA6-4C76-8327-172A68CFEBC3}">
      <dsp:nvSpPr>
        <dsp:cNvPr id="0" name=""/>
        <dsp:cNvSpPr/>
      </dsp:nvSpPr>
      <dsp:spPr>
        <a:xfrm>
          <a:off x="0" y="16158"/>
          <a:ext cx="2802987" cy="1279494"/>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Functional Requirements</a:t>
          </a:r>
        </a:p>
      </dsp:txBody>
      <dsp:txXfrm>
        <a:off x="0" y="16158"/>
        <a:ext cx="2802987" cy="1279494"/>
      </dsp:txXfrm>
    </dsp:sp>
    <dsp:sp modelId="{2945E9E8-A82A-431A-9458-0FA2C1A7C94A}">
      <dsp:nvSpPr>
        <dsp:cNvPr id="0" name=""/>
        <dsp:cNvSpPr/>
      </dsp:nvSpPr>
      <dsp:spPr>
        <a:xfrm>
          <a:off x="2802987" y="14880"/>
          <a:ext cx="560597" cy="1282049"/>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A78AE057-FDFB-405E-9D57-8F91A67EBB59}">
      <dsp:nvSpPr>
        <dsp:cNvPr id="0" name=""/>
        <dsp:cNvSpPr/>
      </dsp:nvSpPr>
      <dsp:spPr>
        <a:xfrm>
          <a:off x="3587824" y="14880"/>
          <a:ext cx="7624126" cy="1282049"/>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cs typeface="Arial"/>
            </a:rPr>
            <a:t>Water spraying to the stem.</a:t>
          </a:r>
        </a:p>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Rotation of the water arm.</a:t>
          </a:r>
        </a:p>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Water spraying angle control.</a:t>
          </a:r>
        </a:p>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Water pressure control</a:t>
          </a:r>
        </a:p>
      </dsp:txBody>
      <dsp:txXfrm>
        <a:off x="3587824" y="14880"/>
        <a:ext cx="7624126" cy="1282049"/>
      </dsp:txXfrm>
    </dsp:sp>
    <dsp:sp modelId="{06BF5607-9840-45C3-AD43-33099A9F6972}">
      <dsp:nvSpPr>
        <dsp:cNvPr id="0" name=""/>
        <dsp:cNvSpPr/>
      </dsp:nvSpPr>
      <dsp:spPr>
        <a:xfrm>
          <a:off x="0" y="1397730"/>
          <a:ext cx="2802987" cy="1466329"/>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Non-Functional Requirements</a:t>
          </a:r>
        </a:p>
      </dsp:txBody>
      <dsp:txXfrm>
        <a:off x="0" y="1397730"/>
        <a:ext cx="2802987" cy="1466329"/>
      </dsp:txXfrm>
    </dsp:sp>
    <dsp:sp modelId="{08015475-7F1B-485B-B322-80EA6AA710AC}">
      <dsp:nvSpPr>
        <dsp:cNvPr id="0" name=""/>
        <dsp:cNvSpPr/>
      </dsp:nvSpPr>
      <dsp:spPr>
        <a:xfrm>
          <a:off x="2802987" y="1486621"/>
          <a:ext cx="560597" cy="1288546"/>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FE07A91A-A2F4-4878-8133-59032D837DB9}">
      <dsp:nvSpPr>
        <dsp:cNvPr id="0" name=""/>
        <dsp:cNvSpPr/>
      </dsp:nvSpPr>
      <dsp:spPr>
        <a:xfrm>
          <a:off x="3587824" y="1486621"/>
          <a:ext cx="7624126" cy="1288546"/>
        </a:xfrm>
        <a:prstGeom prst="rect">
          <a:avLst/>
        </a:prstGeom>
        <a:solidFill>
          <a:prstClr val="white">
            <a:hueOff val="0"/>
            <a:satOff val="0"/>
            <a:lumOff val="0"/>
            <a:alphaOff val="0"/>
          </a:prst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Accuracy</a:t>
          </a: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Performance</a:t>
          </a: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Speed</a:t>
          </a: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Reusability</a:t>
          </a:r>
        </a:p>
      </dsp:txBody>
      <dsp:txXfrm>
        <a:off x="3587824" y="1486621"/>
        <a:ext cx="7624126" cy="1288546"/>
      </dsp:txXfrm>
    </dsp:sp>
    <dsp:sp modelId="{5DC12290-87E1-462F-8DDB-16A60B260373}">
      <dsp:nvSpPr>
        <dsp:cNvPr id="0" name=""/>
        <dsp:cNvSpPr/>
      </dsp:nvSpPr>
      <dsp:spPr>
        <a:xfrm>
          <a:off x="0" y="2964860"/>
          <a:ext cx="2802987" cy="1037077"/>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System Requirements</a:t>
          </a:r>
        </a:p>
      </dsp:txBody>
      <dsp:txXfrm>
        <a:off x="0" y="2964860"/>
        <a:ext cx="2802987" cy="1037077"/>
      </dsp:txXfrm>
    </dsp:sp>
    <dsp:sp modelId="{2148A3BC-76FB-4506-B7B1-A96DFD9B90CA}">
      <dsp:nvSpPr>
        <dsp:cNvPr id="0" name=""/>
        <dsp:cNvSpPr/>
      </dsp:nvSpPr>
      <dsp:spPr>
        <a:xfrm>
          <a:off x="2802987" y="2989636"/>
          <a:ext cx="560597" cy="987525"/>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8C2A597C-6457-49D8-99E7-8D3A34834920}">
      <dsp:nvSpPr>
        <dsp:cNvPr id="0" name=""/>
        <dsp:cNvSpPr/>
      </dsp:nvSpPr>
      <dsp:spPr>
        <a:xfrm>
          <a:off x="3587824" y="2989636"/>
          <a:ext cx="7624126" cy="987525"/>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Computational power to run the algorithm</a:t>
          </a: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Continuous water flow</a:t>
          </a: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Rotation angles of the motor</a:t>
          </a:r>
          <a:endParaRPr lang="en-US" sz="1800" kern="1200">
            <a:solidFill>
              <a:prstClr val="black">
                <a:hueOff val="0"/>
                <a:satOff val="0"/>
                <a:lumOff val="0"/>
                <a:alphaOff val="0"/>
              </a:prstClr>
            </a:solidFill>
            <a:latin typeface="+mn-lt"/>
            <a:ea typeface="Calibri" panose="020F0502020204030204"/>
            <a:cs typeface="Arial"/>
          </a:endParaRPr>
        </a:p>
      </dsp:txBody>
      <dsp:txXfrm>
        <a:off x="3587824" y="2989636"/>
        <a:ext cx="7624126" cy="987525"/>
      </dsp:txXfrm>
    </dsp:sp>
    <dsp:sp modelId="{E8AE7FED-7A28-427F-BC5F-1B605DE758AE}">
      <dsp:nvSpPr>
        <dsp:cNvPr id="0" name=""/>
        <dsp:cNvSpPr/>
      </dsp:nvSpPr>
      <dsp:spPr>
        <a:xfrm>
          <a:off x="0" y="4102737"/>
          <a:ext cx="2802987" cy="988955"/>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Personal Requirements</a:t>
          </a:r>
        </a:p>
      </dsp:txBody>
      <dsp:txXfrm>
        <a:off x="0" y="4102737"/>
        <a:ext cx="2802987" cy="988955"/>
      </dsp:txXfrm>
    </dsp:sp>
    <dsp:sp modelId="{9A4D5F41-23B4-48CC-8181-B8A9ED4E0514}">
      <dsp:nvSpPr>
        <dsp:cNvPr id="0" name=""/>
        <dsp:cNvSpPr/>
      </dsp:nvSpPr>
      <dsp:spPr>
        <a:xfrm>
          <a:off x="2802987" y="4103452"/>
          <a:ext cx="560597" cy="987525"/>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88978B95-0422-4A0E-A8BE-99393021DC66}">
      <dsp:nvSpPr>
        <dsp:cNvPr id="0" name=""/>
        <dsp:cNvSpPr/>
      </dsp:nvSpPr>
      <dsp:spPr>
        <a:xfrm>
          <a:off x="3587824" y="4103452"/>
          <a:ext cx="7624126" cy="987525"/>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Farmers</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Tea State owners</a:t>
          </a:r>
          <a:endParaRPr lang="en-US" sz="1800" kern="1200">
            <a:latin typeface="+mn-lt"/>
          </a:endParaRPr>
        </a:p>
        <a:p>
          <a:pPr marL="171450" lvl="1" indent="-171450" algn="l" defTabSz="711200">
            <a:lnSpc>
              <a:spcPct val="90000"/>
            </a:lnSpc>
            <a:spcBef>
              <a:spcPct val="0"/>
            </a:spcBef>
            <a:spcAft>
              <a:spcPct val="15000"/>
            </a:spcAft>
            <a:buFont typeface="Arial" panose="020B0604020202020204" pitchFamily="34" charset="0"/>
            <a:buChar char="•"/>
          </a:pPr>
          <a:r>
            <a:rPr lang="en-US" sz="1800" kern="1200"/>
            <a:t>Agriculture field experts</a:t>
          </a:r>
          <a:endParaRPr lang="en-US" sz="1800" kern="1200">
            <a:latin typeface="+mn-lt"/>
          </a:endParaRPr>
        </a:p>
      </dsp:txBody>
      <dsp:txXfrm>
        <a:off x="3587824" y="4103452"/>
        <a:ext cx="7624126" cy="987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CE1C4-6687-4A7B-95E8-62C3E1351679}">
      <dsp:nvSpPr>
        <dsp:cNvPr id="0" name=""/>
        <dsp:cNvSpPr/>
      </dsp:nvSpPr>
      <dsp:spPr>
        <a:xfrm>
          <a:off x="0" y="0"/>
          <a:ext cx="5045272" cy="692640"/>
        </a:xfrm>
        <a:prstGeom prst="roundRect">
          <a:avLst/>
        </a:prstGeom>
        <a:solidFill>
          <a:srgbClr val="0045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kern="1200"/>
            <a:t>Technologies</a:t>
          </a:r>
          <a:endParaRPr lang="en-US" sz="2000" kern="1200"/>
        </a:p>
      </dsp:txBody>
      <dsp:txXfrm>
        <a:off x="33812" y="33812"/>
        <a:ext cx="4977648" cy="625016"/>
      </dsp:txXfrm>
    </dsp:sp>
    <dsp:sp modelId="{129B5FB0-516F-4D70-A9E4-3BCC0B24C3AD}">
      <dsp:nvSpPr>
        <dsp:cNvPr id="0" name=""/>
        <dsp:cNvSpPr/>
      </dsp:nvSpPr>
      <dsp:spPr>
        <a:xfrm>
          <a:off x="0" y="716383"/>
          <a:ext cx="5045272" cy="153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187"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a:latin typeface="+mn-lt"/>
            </a:rPr>
            <a:t>Python</a:t>
          </a:r>
        </a:p>
        <a:p>
          <a:pPr marL="171450" lvl="1" indent="-171450" algn="l" defTabSz="800100">
            <a:lnSpc>
              <a:spcPct val="90000"/>
            </a:lnSpc>
            <a:spcBef>
              <a:spcPct val="0"/>
            </a:spcBef>
            <a:spcAft>
              <a:spcPct val="20000"/>
            </a:spcAft>
            <a:buChar char="•"/>
          </a:pPr>
          <a:r>
            <a:rPr lang="en-US" sz="1800" kern="1200">
              <a:latin typeface="+mn-lt"/>
            </a:rPr>
            <a:t>ROS</a:t>
          </a:r>
        </a:p>
        <a:p>
          <a:pPr marL="171450" lvl="1" indent="-171450" algn="l" defTabSz="800100">
            <a:lnSpc>
              <a:spcPct val="90000"/>
            </a:lnSpc>
            <a:spcBef>
              <a:spcPct val="0"/>
            </a:spcBef>
            <a:spcAft>
              <a:spcPct val="20000"/>
            </a:spcAft>
            <a:buChar char="•"/>
          </a:pPr>
          <a:r>
            <a:rPr lang="en-US" sz="1800" kern="1200">
              <a:latin typeface="+mn-lt"/>
            </a:rPr>
            <a:t>Solid Works</a:t>
          </a:r>
        </a:p>
        <a:p>
          <a:pPr marL="171450" lvl="1" indent="-171450" algn="l" defTabSz="800100">
            <a:lnSpc>
              <a:spcPct val="90000"/>
            </a:lnSpc>
            <a:spcBef>
              <a:spcPct val="0"/>
            </a:spcBef>
            <a:spcAft>
              <a:spcPct val="20000"/>
            </a:spcAft>
            <a:buChar char="•"/>
          </a:pPr>
          <a:r>
            <a:rPr lang="en-US" sz="1800" kern="1200">
              <a:latin typeface="+mn-lt"/>
            </a:rPr>
            <a:t>React</a:t>
          </a:r>
        </a:p>
        <a:p>
          <a:pPr marL="171450" lvl="1" indent="-171450" algn="l" defTabSz="800100">
            <a:lnSpc>
              <a:spcPct val="90000"/>
            </a:lnSpc>
            <a:spcBef>
              <a:spcPct val="0"/>
            </a:spcBef>
            <a:spcAft>
              <a:spcPct val="20000"/>
            </a:spcAft>
            <a:buChar char="•"/>
          </a:pPr>
          <a:r>
            <a:rPr lang="en-US" sz="1800" kern="1200">
              <a:latin typeface="+mn-lt"/>
            </a:rPr>
            <a:t>Ubuntu</a:t>
          </a:r>
        </a:p>
      </dsp:txBody>
      <dsp:txXfrm>
        <a:off x="0" y="716383"/>
        <a:ext cx="5045272" cy="1531800"/>
      </dsp:txXfrm>
    </dsp:sp>
    <dsp:sp modelId="{37181196-1E12-44D0-ADFD-1D937C88B082}">
      <dsp:nvSpPr>
        <dsp:cNvPr id="0" name=""/>
        <dsp:cNvSpPr/>
      </dsp:nvSpPr>
      <dsp:spPr>
        <a:xfrm>
          <a:off x="0" y="2248183"/>
          <a:ext cx="5045272" cy="692640"/>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Algorithms</a:t>
          </a:r>
          <a:endParaRPr lang="en-US" sz="2000" kern="1200"/>
        </a:p>
      </dsp:txBody>
      <dsp:txXfrm>
        <a:off x="33812" y="2281995"/>
        <a:ext cx="4977648" cy="625016"/>
      </dsp:txXfrm>
    </dsp:sp>
    <dsp:sp modelId="{34283911-4DEC-480D-8AB6-0014E8B55C69}">
      <dsp:nvSpPr>
        <dsp:cNvPr id="0" name=""/>
        <dsp:cNvSpPr/>
      </dsp:nvSpPr>
      <dsp:spPr>
        <a:xfrm>
          <a:off x="0" y="2940823"/>
          <a:ext cx="5045272"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18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a:t>PID</a:t>
          </a:r>
        </a:p>
        <a:p>
          <a:pPr marL="171450" lvl="1" indent="-171450" algn="l" defTabSz="800100">
            <a:lnSpc>
              <a:spcPct val="90000"/>
            </a:lnSpc>
            <a:spcBef>
              <a:spcPct val="0"/>
            </a:spcBef>
            <a:spcAft>
              <a:spcPct val="20000"/>
            </a:spcAft>
            <a:buChar char="•"/>
          </a:pPr>
          <a:r>
            <a:rPr lang="en-US" sz="1800" kern="1200"/>
            <a:t>Motor Control</a:t>
          </a:r>
        </a:p>
      </dsp:txBody>
      <dsp:txXfrm>
        <a:off x="0" y="2940823"/>
        <a:ext cx="5045272" cy="6127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F3090-0AA6-4C76-8327-172A68CFEBC3}">
      <dsp:nvSpPr>
        <dsp:cNvPr id="0" name=""/>
        <dsp:cNvSpPr/>
      </dsp:nvSpPr>
      <dsp:spPr>
        <a:xfrm>
          <a:off x="0" y="305536"/>
          <a:ext cx="2802987" cy="891000"/>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Functional Requirements</a:t>
          </a:r>
        </a:p>
      </dsp:txBody>
      <dsp:txXfrm>
        <a:off x="0" y="305536"/>
        <a:ext cx="2802987" cy="891000"/>
      </dsp:txXfrm>
    </dsp:sp>
    <dsp:sp modelId="{2945E9E8-A82A-431A-9458-0FA2C1A7C94A}">
      <dsp:nvSpPr>
        <dsp:cNvPr id="0" name=""/>
        <dsp:cNvSpPr/>
      </dsp:nvSpPr>
      <dsp:spPr>
        <a:xfrm>
          <a:off x="2802987" y="110630"/>
          <a:ext cx="560597" cy="1280812"/>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A78AE057-FDFB-405E-9D57-8F91A67EBB59}">
      <dsp:nvSpPr>
        <dsp:cNvPr id="0" name=""/>
        <dsp:cNvSpPr/>
      </dsp:nvSpPr>
      <dsp:spPr>
        <a:xfrm>
          <a:off x="3587824" y="15305"/>
          <a:ext cx="7624126" cy="1471461"/>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Navigate the robot forward</a:t>
          </a:r>
          <a:endParaRPr lang="en-US" sz="1800" kern="1200">
            <a:solidFill>
              <a:prstClr val="black">
                <a:hueOff val="0"/>
                <a:satOff val="0"/>
                <a:lumOff val="0"/>
                <a:alphaOff val="0"/>
              </a:prstClr>
            </a:solidFill>
            <a:latin typeface="+mn-lt"/>
            <a:cs typeface="Arial"/>
          </a:endParaRPr>
        </a:p>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Driving the robot with the computer vision coordinates</a:t>
          </a:r>
          <a:endParaRPr lang="en-US" sz="1800" kern="1200">
            <a:solidFill>
              <a:prstClr val="black">
                <a:hueOff val="0"/>
                <a:satOff val="0"/>
                <a:lumOff val="0"/>
                <a:alphaOff val="0"/>
              </a:prstClr>
            </a:solidFill>
            <a:latin typeface="+mn-lt"/>
            <a:ea typeface="Calibri" panose="020F0502020204030204"/>
            <a:cs typeface="Arial"/>
          </a:endParaRPr>
        </a:p>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Drive the robot in manual mode</a:t>
          </a:r>
        </a:p>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Capability of hazards identification</a:t>
          </a:r>
          <a:endParaRPr lang="en-US" sz="1800" kern="1200">
            <a:solidFill>
              <a:prstClr val="black">
                <a:hueOff val="0"/>
                <a:satOff val="0"/>
                <a:lumOff val="0"/>
                <a:alphaOff val="0"/>
              </a:prstClr>
            </a:solidFill>
            <a:latin typeface="+mn-lt"/>
            <a:ea typeface="Calibri" panose="020F0502020204030204"/>
            <a:cs typeface="Arial"/>
          </a:endParaRPr>
        </a:p>
      </dsp:txBody>
      <dsp:txXfrm>
        <a:off x="3587824" y="15305"/>
        <a:ext cx="7624126" cy="1471461"/>
      </dsp:txXfrm>
    </dsp:sp>
    <dsp:sp modelId="{06BF5607-9840-45C3-AD43-33099A9F6972}">
      <dsp:nvSpPr>
        <dsp:cNvPr id="0" name=""/>
        <dsp:cNvSpPr/>
      </dsp:nvSpPr>
      <dsp:spPr>
        <a:xfrm>
          <a:off x="0" y="1829751"/>
          <a:ext cx="2802987" cy="891000"/>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Non-Functional Requirements</a:t>
          </a:r>
        </a:p>
      </dsp:txBody>
      <dsp:txXfrm>
        <a:off x="0" y="1829751"/>
        <a:ext cx="2802987" cy="891000"/>
      </dsp:txXfrm>
    </dsp:sp>
    <dsp:sp modelId="{08015475-7F1B-485B-B322-80EA6AA710AC}">
      <dsp:nvSpPr>
        <dsp:cNvPr id="0" name=""/>
        <dsp:cNvSpPr/>
      </dsp:nvSpPr>
      <dsp:spPr>
        <a:xfrm>
          <a:off x="2802987" y="1648767"/>
          <a:ext cx="560597" cy="1252968"/>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FE07A91A-A2F4-4878-8133-59032D837DB9}">
      <dsp:nvSpPr>
        <dsp:cNvPr id="0" name=""/>
        <dsp:cNvSpPr/>
      </dsp:nvSpPr>
      <dsp:spPr>
        <a:xfrm>
          <a:off x="3587824" y="1648767"/>
          <a:ext cx="7624126" cy="1252968"/>
        </a:xfrm>
        <a:prstGeom prst="rect">
          <a:avLst/>
        </a:prstGeom>
        <a:solidFill>
          <a:prstClr val="white">
            <a:hueOff val="0"/>
            <a:satOff val="0"/>
            <a:lumOff val="0"/>
            <a:alphaOff val="0"/>
          </a:prst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Accuracy</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Performance</a:t>
          </a: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Efficient</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Easy to handle</a:t>
          </a:r>
          <a:endParaRPr lang="en-US" sz="1800" kern="1200">
            <a:solidFill>
              <a:prstClr val="black">
                <a:hueOff val="0"/>
                <a:satOff val="0"/>
                <a:lumOff val="0"/>
                <a:alphaOff val="0"/>
              </a:prstClr>
            </a:solidFill>
            <a:latin typeface="+mn-lt"/>
            <a:ea typeface="Calibri" panose="020F0502020204030204"/>
            <a:cs typeface="Arial"/>
          </a:endParaRPr>
        </a:p>
      </dsp:txBody>
      <dsp:txXfrm>
        <a:off x="3587824" y="1648767"/>
        <a:ext cx="7624126" cy="1252968"/>
      </dsp:txXfrm>
    </dsp:sp>
    <dsp:sp modelId="{5DC12290-87E1-462F-8DDB-16A60B260373}">
      <dsp:nvSpPr>
        <dsp:cNvPr id="0" name=""/>
        <dsp:cNvSpPr/>
      </dsp:nvSpPr>
      <dsp:spPr>
        <a:xfrm>
          <a:off x="0" y="3105501"/>
          <a:ext cx="2802987" cy="891000"/>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System Requirements</a:t>
          </a:r>
        </a:p>
      </dsp:txBody>
      <dsp:txXfrm>
        <a:off x="0" y="3105501"/>
        <a:ext cx="2802987" cy="891000"/>
      </dsp:txXfrm>
    </dsp:sp>
    <dsp:sp modelId="{2148A3BC-76FB-4506-B7B1-A96DFD9B90CA}">
      <dsp:nvSpPr>
        <dsp:cNvPr id="0" name=""/>
        <dsp:cNvSpPr/>
      </dsp:nvSpPr>
      <dsp:spPr>
        <a:xfrm>
          <a:off x="2802987" y="3063735"/>
          <a:ext cx="560597" cy="974531"/>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8C2A597C-6457-49D8-99E7-8D3A34834920}">
      <dsp:nvSpPr>
        <dsp:cNvPr id="0" name=""/>
        <dsp:cNvSpPr/>
      </dsp:nvSpPr>
      <dsp:spPr>
        <a:xfrm>
          <a:off x="3587824" y="3063735"/>
          <a:ext cx="7624126" cy="974531"/>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Four motors with sufficient power</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Sufficient processing power to drive and hazard identify</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Sufficient power supply</a:t>
          </a:r>
        </a:p>
      </dsp:txBody>
      <dsp:txXfrm>
        <a:off x="3587824" y="3063735"/>
        <a:ext cx="7624126" cy="974531"/>
      </dsp:txXfrm>
    </dsp:sp>
    <dsp:sp modelId="{E8AE7FED-7A28-427F-BC5F-1B605DE758AE}">
      <dsp:nvSpPr>
        <dsp:cNvPr id="0" name=""/>
        <dsp:cNvSpPr/>
      </dsp:nvSpPr>
      <dsp:spPr>
        <a:xfrm>
          <a:off x="0" y="4200267"/>
          <a:ext cx="2802987" cy="891000"/>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Personal Requirements</a:t>
          </a:r>
        </a:p>
      </dsp:txBody>
      <dsp:txXfrm>
        <a:off x="0" y="4200267"/>
        <a:ext cx="2802987" cy="891000"/>
      </dsp:txXfrm>
    </dsp:sp>
    <dsp:sp modelId="{9A4D5F41-23B4-48CC-8181-B8A9ED4E0514}">
      <dsp:nvSpPr>
        <dsp:cNvPr id="0" name=""/>
        <dsp:cNvSpPr/>
      </dsp:nvSpPr>
      <dsp:spPr>
        <a:xfrm>
          <a:off x="2802987" y="4200267"/>
          <a:ext cx="560597" cy="891000"/>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88978B95-0422-4A0E-A8BE-99393021DC66}">
      <dsp:nvSpPr>
        <dsp:cNvPr id="0" name=""/>
        <dsp:cNvSpPr/>
      </dsp:nvSpPr>
      <dsp:spPr>
        <a:xfrm>
          <a:off x="3587824" y="4200267"/>
          <a:ext cx="7624126" cy="891000"/>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Farmers</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Tea State owners</a:t>
          </a:r>
          <a:endParaRPr lang="en-US" sz="1800" kern="1200">
            <a:latin typeface="+mn-lt"/>
          </a:endParaRPr>
        </a:p>
      </dsp:txBody>
      <dsp:txXfrm>
        <a:off x="3587824" y="4200267"/>
        <a:ext cx="7624126" cy="891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7F64B-FD39-4434-A363-C319C8DBEF15}">
      <dsp:nvSpPr>
        <dsp:cNvPr id="0" name=""/>
        <dsp:cNvSpPr/>
      </dsp:nvSpPr>
      <dsp:spPr>
        <a:xfrm>
          <a:off x="640953" y="700475"/>
          <a:ext cx="2059619" cy="20596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022D00-B904-4432-A98B-F3308D489BC5}">
      <dsp:nvSpPr>
        <dsp:cNvPr id="0" name=""/>
        <dsp:cNvSpPr/>
      </dsp:nvSpPr>
      <dsp:spPr>
        <a:xfrm>
          <a:off x="1400541" y="1783608"/>
          <a:ext cx="1318156" cy="67967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endParaRPr lang="en-US" sz="4800" kern="1200"/>
        </a:p>
      </dsp:txBody>
      <dsp:txXfrm>
        <a:off x="1400541" y="1783608"/>
        <a:ext cx="1318156" cy="6796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0F979-E497-4AA4-AFFE-0697A1F620B5}">
      <dsp:nvSpPr>
        <dsp:cNvPr id="0" name=""/>
        <dsp:cNvSpPr/>
      </dsp:nvSpPr>
      <dsp:spPr>
        <a:xfrm rot="5400000">
          <a:off x="6609080" y="-2719043"/>
          <a:ext cx="996959" cy="6689468"/>
        </a:xfrm>
        <a:prstGeom prst="round2SameRect">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solidFill>
                <a:prstClr val="black">
                  <a:hueOff val="0"/>
                  <a:satOff val="0"/>
                  <a:lumOff val="0"/>
                  <a:alphaOff val="0"/>
                </a:prstClr>
              </a:solidFill>
              <a:latin typeface="Calibri"/>
              <a:ea typeface="Calibri" panose="020F0502020204030204"/>
              <a:cs typeface="Arial"/>
            </a:rPr>
            <a:t>For this robot, a GPS system is used. Obstacles such as tree canopy, can be a downside to automatic navigation[6].</a:t>
          </a:r>
        </a:p>
        <a:p>
          <a:pPr marL="171450" lvl="1" indent="-171450" algn="l" defTabSz="711200">
            <a:lnSpc>
              <a:spcPct val="90000"/>
            </a:lnSpc>
            <a:spcBef>
              <a:spcPct val="0"/>
            </a:spcBef>
            <a:spcAft>
              <a:spcPct val="15000"/>
            </a:spcAft>
            <a:buChar char="•"/>
          </a:pPr>
          <a:r>
            <a:rPr lang="en-US" sz="1600" kern="1200">
              <a:solidFill>
                <a:prstClr val="black">
                  <a:hueOff val="0"/>
                  <a:satOff val="0"/>
                  <a:lumOff val="0"/>
                  <a:alphaOff val="0"/>
                </a:prstClr>
              </a:solidFill>
              <a:latin typeface="Calibri"/>
              <a:ea typeface="Calibri" panose="020F0502020204030204"/>
              <a:cs typeface="Arial"/>
            </a:rPr>
            <a:t>Atmosphere conditions can slow down the navigation process and increase errors</a:t>
          </a:r>
        </a:p>
      </dsp:txBody>
      <dsp:txXfrm rot="-5400000">
        <a:off x="3762826" y="175879"/>
        <a:ext cx="6640800" cy="899623"/>
      </dsp:txXfrm>
    </dsp:sp>
    <dsp:sp modelId="{4E888AA6-14C9-44FC-A7CA-FA2F588EE369}">
      <dsp:nvSpPr>
        <dsp:cNvPr id="0" name=""/>
        <dsp:cNvSpPr/>
      </dsp:nvSpPr>
      <dsp:spPr>
        <a:xfrm>
          <a:off x="0" y="2590"/>
          <a:ext cx="3762826" cy="1246199"/>
        </a:xfrm>
        <a:prstGeom prst="roundRect">
          <a:avLst/>
        </a:prstGeom>
        <a:solidFill>
          <a:srgbClr val="7FFF7F">
            <a:alpha val="50000"/>
          </a:srgb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kern="1200">
              <a:solidFill>
                <a:schemeClr val="tx1"/>
              </a:solidFill>
              <a:effectLst/>
            </a:rPr>
            <a:t>GPS-based automatic navigation for remove infected potato plants[6]</a:t>
          </a:r>
          <a:endParaRPr lang="en-US" sz="1600" kern="1200"/>
        </a:p>
      </dsp:txBody>
      <dsp:txXfrm>
        <a:off x="60834" y="63424"/>
        <a:ext cx="3641158" cy="1124531"/>
      </dsp:txXfrm>
    </dsp:sp>
    <dsp:sp modelId="{75317B88-9C8C-47C6-80E2-0E4732151796}">
      <dsp:nvSpPr>
        <dsp:cNvPr id="0" name=""/>
        <dsp:cNvSpPr/>
      </dsp:nvSpPr>
      <dsp:spPr>
        <a:xfrm rot="5400000">
          <a:off x="6609080" y="-1410534"/>
          <a:ext cx="996959" cy="6689468"/>
        </a:xfrm>
        <a:prstGeom prst="round2SameRect">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This robot detects the tree rows with the help of laser technology.</a:t>
          </a:r>
        </a:p>
      </dsp:txBody>
      <dsp:txXfrm rot="-5400000">
        <a:off x="3762826" y="1484388"/>
        <a:ext cx="6640800" cy="899623"/>
      </dsp:txXfrm>
    </dsp:sp>
    <dsp:sp modelId="{F1C5BE99-F675-43FB-A529-A91D8F96471E}">
      <dsp:nvSpPr>
        <dsp:cNvPr id="0" name=""/>
        <dsp:cNvSpPr/>
      </dsp:nvSpPr>
      <dsp:spPr>
        <a:xfrm>
          <a:off x="0" y="1311100"/>
          <a:ext cx="3762826" cy="1246199"/>
        </a:xfrm>
        <a:prstGeom prst="roundRect">
          <a:avLst/>
        </a:prstGeom>
        <a:solidFill>
          <a:srgbClr val="7FFF7F">
            <a:alpha val="50000"/>
          </a:srgb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kern="1200">
              <a:solidFill>
                <a:schemeClr val="tx1"/>
              </a:solidFill>
              <a:effectLst/>
              <a:latin typeface="+mn-lt"/>
              <a:ea typeface="+mn-ea"/>
              <a:cs typeface="+mn-cs"/>
            </a:rPr>
            <a:t>GPS &amp; Laser method to detect the tree rows[7]</a:t>
          </a:r>
          <a:endParaRPr lang="en-US" sz="1600" kern="1200"/>
        </a:p>
      </dsp:txBody>
      <dsp:txXfrm>
        <a:off x="60834" y="1371934"/>
        <a:ext cx="3641158" cy="1124531"/>
      </dsp:txXfrm>
    </dsp:sp>
    <dsp:sp modelId="{7577FE81-CE74-4100-BE0D-5F4E0F53B0BB}">
      <dsp:nvSpPr>
        <dsp:cNvPr id="0" name=""/>
        <dsp:cNvSpPr/>
      </dsp:nvSpPr>
      <dsp:spPr>
        <a:xfrm rot="5400000">
          <a:off x="6609080" y="-102024"/>
          <a:ext cx="996959" cy="6689468"/>
        </a:xfrm>
        <a:prstGeom prst="round2SameRect">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Automatic navigation is developed using laser technology</a:t>
          </a:r>
        </a:p>
        <a:p>
          <a:pPr marL="171450" lvl="1" indent="-171450" algn="l" defTabSz="711200">
            <a:lnSpc>
              <a:spcPct val="90000"/>
            </a:lnSpc>
            <a:spcBef>
              <a:spcPct val="0"/>
            </a:spcBef>
            <a:spcAft>
              <a:spcPct val="15000"/>
            </a:spcAft>
            <a:buChar char="•"/>
          </a:pPr>
          <a:r>
            <a:rPr lang="en-US" sz="1600" kern="1200"/>
            <a:t>Reflective tapes are used to  detect the end of the path.</a:t>
          </a:r>
        </a:p>
      </dsp:txBody>
      <dsp:txXfrm rot="-5400000">
        <a:off x="3762826" y="2792898"/>
        <a:ext cx="6640800" cy="899623"/>
      </dsp:txXfrm>
    </dsp:sp>
    <dsp:sp modelId="{CD4538E6-0949-462D-B431-FD7F3C71F3B0}">
      <dsp:nvSpPr>
        <dsp:cNvPr id="0" name=""/>
        <dsp:cNvSpPr/>
      </dsp:nvSpPr>
      <dsp:spPr>
        <a:xfrm>
          <a:off x="0" y="2619609"/>
          <a:ext cx="3762826" cy="1246199"/>
        </a:xfrm>
        <a:prstGeom prst="roundRect">
          <a:avLst/>
        </a:prstGeom>
        <a:solidFill>
          <a:srgbClr val="7FFF7F">
            <a:alpha val="50000"/>
          </a:srgb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kern="1200">
              <a:solidFill>
                <a:schemeClr val="tx1"/>
              </a:solidFill>
              <a:effectLst/>
              <a:latin typeface="+mn-lt"/>
              <a:ea typeface="+mn-ea"/>
              <a:cs typeface="+mn-cs"/>
            </a:rPr>
            <a:t>Deployment of an automatic navigation system for an Outdoor Agriculture Vehicle[8]		</a:t>
          </a:r>
          <a:endParaRPr lang="en-US" sz="1600" kern="1200"/>
        </a:p>
      </dsp:txBody>
      <dsp:txXfrm>
        <a:off x="60834" y="2680443"/>
        <a:ext cx="3641158" cy="1124531"/>
      </dsp:txXfrm>
    </dsp:sp>
    <dsp:sp modelId="{3B6AD250-FBE8-4996-AD07-F428BB089F57}">
      <dsp:nvSpPr>
        <dsp:cNvPr id="0" name=""/>
        <dsp:cNvSpPr/>
      </dsp:nvSpPr>
      <dsp:spPr>
        <a:xfrm rot="5400000">
          <a:off x="6609080" y="1206484"/>
          <a:ext cx="996959" cy="6689468"/>
        </a:xfrm>
        <a:prstGeom prst="round2SameRect">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a:t>Machine learning model has developed by scanning the tree trunks[10].</a:t>
          </a:r>
        </a:p>
        <a:p>
          <a:pPr marL="171450" lvl="1" indent="-171450" algn="l" defTabSz="711200">
            <a:lnSpc>
              <a:spcPct val="90000"/>
            </a:lnSpc>
            <a:spcBef>
              <a:spcPct val="0"/>
            </a:spcBef>
            <a:spcAft>
              <a:spcPct val="15000"/>
            </a:spcAft>
            <a:buChar char="•"/>
          </a:pPr>
          <a:r>
            <a:rPr lang="en-US" sz="1600" kern="1200"/>
            <a:t>This algorithm is suitable for the orchard where the ground had less weed and the main area of standard trees were more visible</a:t>
          </a:r>
        </a:p>
      </dsp:txBody>
      <dsp:txXfrm rot="-5400000">
        <a:off x="3762826" y="4101406"/>
        <a:ext cx="6640800" cy="899623"/>
      </dsp:txXfrm>
    </dsp:sp>
    <dsp:sp modelId="{86640F46-27C4-404A-9685-789FDBD40938}">
      <dsp:nvSpPr>
        <dsp:cNvPr id="0" name=""/>
        <dsp:cNvSpPr/>
      </dsp:nvSpPr>
      <dsp:spPr>
        <a:xfrm>
          <a:off x="0" y="3928119"/>
          <a:ext cx="3762826" cy="1246199"/>
        </a:xfrm>
        <a:prstGeom prst="roundRect">
          <a:avLst/>
        </a:prstGeom>
        <a:solidFill>
          <a:srgbClr val="7FFF7F">
            <a:alpha val="50000"/>
          </a:srgb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kern="1200">
              <a:solidFill>
                <a:schemeClr val="tx1"/>
              </a:solidFill>
              <a:effectLst/>
              <a:latin typeface="+mn-lt"/>
              <a:ea typeface="+mn-ea"/>
              <a:cs typeface="+mn-cs"/>
            </a:rPr>
            <a:t>Auto Recognition of Navigation Path for Harvest Robot Based on Machine Vision[11]</a:t>
          </a:r>
          <a:endParaRPr lang="en-US" sz="1600" kern="1200"/>
        </a:p>
      </dsp:txBody>
      <dsp:txXfrm>
        <a:off x="60834" y="3988953"/>
        <a:ext cx="3641158" cy="11245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CE1C4-6687-4A7B-95E8-62C3E1351679}">
      <dsp:nvSpPr>
        <dsp:cNvPr id="0" name=""/>
        <dsp:cNvSpPr/>
      </dsp:nvSpPr>
      <dsp:spPr>
        <a:xfrm>
          <a:off x="0" y="0"/>
          <a:ext cx="5045272" cy="455831"/>
        </a:xfrm>
        <a:prstGeom prst="roundRect">
          <a:avLst/>
        </a:prstGeom>
        <a:solidFill>
          <a:srgbClr val="0045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kern="1200"/>
            <a:t>Technologies</a:t>
          </a:r>
          <a:endParaRPr lang="en-US" sz="2000" kern="1200"/>
        </a:p>
      </dsp:txBody>
      <dsp:txXfrm>
        <a:off x="22252" y="22252"/>
        <a:ext cx="5000768" cy="411327"/>
      </dsp:txXfrm>
    </dsp:sp>
    <dsp:sp modelId="{129B5FB0-516F-4D70-A9E4-3BCC0B24C3AD}">
      <dsp:nvSpPr>
        <dsp:cNvPr id="0" name=""/>
        <dsp:cNvSpPr/>
      </dsp:nvSpPr>
      <dsp:spPr>
        <a:xfrm>
          <a:off x="0" y="458391"/>
          <a:ext cx="5045272" cy="116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187"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a:latin typeface="+mn-lt"/>
            </a:rPr>
            <a:t>Python</a:t>
          </a:r>
        </a:p>
        <a:p>
          <a:pPr marL="171450" lvl="1" indent="-171450" algn="l" defTabSz="800100">
            <a:lnSpc>
              <a:spcPct val="90000"/>
            </a:lnSpc>
            <a:spcBef>
              <a:spcPct val="0"/>
            </a:spcBef>
            <a:spcAft>
              <a:spcPct val="20000"/>
            </a:spcAft>
            <a:buChar char="•"/>
          </a:pPr>
          <a:r>
            <a:rPr lang="en-US" sz="1800" kern="1200"/>
            <a:t>TensorFlow</a:t>
          </a:r>
          <a:r>
            <a:rPr lang="en-US" sz="1800" kern="1200">
              <a:latin typeface="Calibri Light" panose="020F0302020204030204"/>
            </a:rPr>
            <a:t> </a:t>
          </a:r>
          <a:endParaRPr lang="en-US" sz="1800" kern="1200">
            <a:latin typeface="+mn-lt"/>
          </a:endParaRPr>
        </a:p>
        <a:p>
          <a:pPr marL="171450" lvl="1" indent="-171450" algn="l" defTabSz="800100">
            <a:lnSpc>
              <a:spcPct val="90000"/>
            </a:lnSpc>
            <a:spcBef>
              <a:spcPct val="0"/>
            </a:spcBef>
            <a:spcAft>
              <a:spcPct val="20000"/>
            </a:spcAft>
            <a:buChar char="•"/>
          </a:pPr>
          <a:r>
            <a:rPr lang="en-US" sz="1800" kern="1200">
              <a:latin typeface="+mn-lt"/>
            </a:rPr>
            <a:t>OpenCV</a:t>
          </a:r>
        </a:p>
        <a:p>
          <a:pPr marL="171450" lvl="1" indent="-171450" algn="l" defTabSz="800100">
            <a:lnSpc>
              <a:spcPct val="90000"/>
            </a:lnSpc>
            <a:spcBef>
              <a:spcPct val="0"/>
            </a:spcBef>
            <a:spcAft>
              <a:spcPct val="20000"/>
            </a:spcAft>
            <a:buChar char="•"/>
          </a:pPr>
          <a:r>
            <a:rPr lang="en-US" sz="1800" kern="1200">
              <a:latin typeface="+mn-lt"/>
            </a:rPr>
            <a:t>ROS</a:t>
          </a:r>
        </a:p>
      </dsp:txBody>
      <dsp:txXfrm>
        <a:off x="0" y="458391"/>
        <a:ext cx="5045272" cy="1160531"/>
      </dsp:txXfrm>
    </dsp:sp>
    <dsp:sp modelId="{37181196-1E12-44D0-ADFD-1D937C88B082}">
      <dsp:nvSpPr>
        <dsp:cNvPr id="0" name=""/>
        <dsp:cNvSpPr/>
      </dsp:nvSpPr>
      <dsp:spPr>
        <a:xfrm>
          <a:off x="0" y="1618923"/>
          <a:ext cx="5045272" cy="455831"/>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Algorithms</a:t>
          </a:r>
          <a:endParaRPr lang="en-US" sz="2000" kern="1200"/>
        </a:p>
      </dsp:txBody>
      <dsp:txXfrm>
        <a:off x="22252" y="1641175"/>
        <a:ext cx="5000768" cy="411327"/>
      </dsp:txXfrm>
    </dsp:sp>
    <dsp:sp modelId="{34283911-4DEC-480D-8AB6-0014E8B55C69}">
      <dsp:nvSpPr>
        <dsp:cNvPr id="0" name=""/>
        <dsp:cNvSpPr/>
      </dsp:nvSpPr>
      <dsp:spPr>
        <a:xfrm>
          <a:off x="0" y="2074755"/>
          <a:ext cx="5045272" cy="116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18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a:t>Machine Learning</a:t>
          </a:r>
        </a:p>
        <a:p>
          <a:pPr marL="171450" lvl="1" indent="-171450" algn="l" defTabSz="800100">
            <a:lnSpc>
              <a:spcPct val="90000"/>
            </a:lnSpc>
            <a:spcBef>
              <a:spcPct val="0"/>
            </a:spcBef>
            <a:spcAft>
              <a:spcPct val="20000"/>
            </a:spcAft>
            <a:buChar char="•"/>
          </a:pPr>
          <a:r>
            <a:rPr lang="en-US" sz="1800" kern="1200"/>
            <a:t>Computer Vision</a:t>
          </a:r>
        </a:p>
        <a:p>
          <a:pPr marL="171450" lvl="1" indent="-171450" algn="l" defTabSz="800100">
            <a:lnSpc>
              <a:spcPct val="90000"/>
            </a:lnSpc>
            <a:spcBef>
              <a:spcPct val="0"/>
            </a:spcBef>
            <a:spcAft>
              <a:spcPct val="20000"/>
            </a:spcAft>
            <a:buChar char="•"/>
          </a:pPr>
          <a:r>
            <a:rPr lang="en-US" sz="1800" kern="1200"/>
            <a:t>Semantic Segmentation</a:t>
          </a:r>
        </a:p>
        <a:p>
          <a:pPr marL="171450" lvl="1" indent="-171450" algn="l" defTabSz="800100">
            <a:lnSpc>
              <a:spcPct val="90000"/>
            </a:lnSpc>
            <a:spcBef>
              <a:spcPct val="0"/>
            </a:spcBef>
            <a:spcAft>
              <a:spcPct val="20000"/>
            </a:spcAft>
            <a:buChar char="•"/>
          </a:pPr>
          <a:r>
            <a:rPr lang="en-US" sz="1800" kern="1200"/>
            <a:t>U-Net architecture</a:t>
          </a:r>
        </a:p>
      </dsp:txBody>
      <dsp:txXfrm>
        <a:off x="0" y="2074755"/>
        <a:ext cx="5045272" cy="11605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F3090-0AA6-4C76-8327-172A68CFEBC3}">
      <dsp:nvSpPr>
        <dsp:cNvPr id="0" name=""/>
        <dsp:cNvSpPr/>
      </dsp:nvSpPr>
      <dsp:spPr>
        <a:xfrm>
          <a:off x="0" y="23048"/>
          <a:ext cx="2802987" cy="1069200"/>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Functional Requirements</a:t>
          </a:r>
        </a:p>
      </dsp:txBody>
      <dsp:txXfrm>
        <a:off x="0" y="23048"/>
        <a:ext cx="2802987" cy="1069200"/>
      </dsp:txXfrm>
    </dsp:sp>
    <dsp:sp modelId="{2945E9E8-A82A-431A-9458-0FA2C1A7C94A}">
      <dsp:nvSpPr>
        <dsp:cNvPr id="0" name=""/>
        <dsp:cNvSpPr/>
      </dsp:nvSpPr>
      <dsp:spPr>
        <a:xfrm>
          <a:off x="2802987" y="23048"/>
          <a:ext cx="560597" cy="1069200"/>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A78AE057-FDFB-405E-9D57-8F91A67EBB59}">
      <dsp:nvSpPr>
        <dsp:cNvPr id="0" name=""/>
        <dsp:cNvSpPr/>
      </dsp:nvSpPr>
      <dsp:spPr>
        <a:xfrm>
          <a:off x="3587824" y="23048"/>
          <a:ext cx="7624126" cy="1069200"/>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Accurately detect the path</a:t>
          </a:r>
          <a:endParaRPr lang="en-US" sz="1800" kern="1200">
            <a:solidFill>
              <a:prstClr val="black">
                <a:hueOff val="0"/>
                <a:satOff val="0"/>
                <a:lumOff val="0"/>
                <a:alphaOff val="0"/>
              </a:prstClr>
            </a:solidFill>
            <a:latin typeface="+mn-lt"/>
            <a:cs typeface="Arial"/>
          </a:endParaRPr>
        </a:p>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Capability of handling various images</a:t>
          </a:r>
          <a:endParaRPr lang="en-US" sz="1800" kern="1200">
            <a:solidFill>
              <a:prstClr val="black">
                <a:hueOff val="0"/>
                <a:satOff val="0"/>
                <a:lumOff val="0"/>
                <a:alphaOff val="0"/>
              </a:prstClr>
            </a:solidFill>
            <a:latin typeface="+mn-lt"/>
            <a:ea typeface="Calibri" panose="020F0502020204030204"/>
            <a:cs typeface="Arial"/>
          </a:endParaRPr>
        </a:p>
        <a:p>
          <a:pPr marL="228600" lvl="1" indent="-228600" algn="l" defTabSz="1200150">
            <a:lnSpc>
              <a:spcPct val="90000"/>
            </a:lnSpc>
            <a:spcBef>
              <a:spcPct val="0"/>
            </a:spcBef>
            <a:spcAft>
              <a:spcPct val="15000"/>
            </a:spcAft>
            <a:buFont typeface="Wingdings" panose="05000000000000000000" pitchFamily="2" charset="2"/>
            <a:buChar char="§"/>
          </a:pPr>
          <a:r>
            <a:rPr lang="en-US" sz="1800" kern="1200"/>
            <a:t>Capability of row center determination</a:t>
          </a:r>
          <a:endParaRPr lang="en-US" sz="1800" kern="1200">
            <a:solidFill>
              <a:prstClr val="black">
                <a:hueOff val="0"/>
                <a:satOff val="0"/>
                <a:lumOff val="0"/>
                <a:alphaOff val="0"/>
              </a:prstClr>
            </a:solidFill>
            <a:latin typeface="+mn-lt"/>
            <a:ea typeface="Calibri" panose="020F0502020204030204"/>
            <a:cs typeface="Arial"/>
          </a:endParaRPr>
        </a:p>
      </dsp:txBody>
      <dsp:txXfrm>
        <a:off x="3587824" y="23048"/>
        <a:ext cx="7624126" cy="1069200"/>
      </dsp:txXfrm>
    </dsp:sp>
    <dsp:sp modelId="{06BF5607-9840-45C3-AD43-33099A9F6972}">
      <dsp:nvSpPr>
        <dsp:cNvPr id="0" name=""/>
        <dsp:cNvSpPr/>
      </dsp:nvSpPr>
      <dsp:spPr>
        <a:xfrm>
          <a:off x="0" y="1386886"/>
          <a:ext cx="2802987" cy="1069200"/>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Non-Functional Requirements</a:t>
          </a:r>
        </a:p>
      </dsp:txBody>
      <dsp:txXfrm>
        <a:off x="0" y="1386886"/>
        <a:ext cx="2802987" cy="1069200"/>
      </dsp:txXfrm>
    </dsp:sp>
    <dsp:sp modelId="{08015475-7F1B-485B-B322-80EA6AA710AC}">
      <dsp:nvSpPr>
        <dsp:cNvPr id="0" name=""/>
        <dsp:cNvSpPr/>
      </dsp:nvSpPr>
      <dsp:spPr>
        <a:xfrm>
          <a:off x="2802987" y="1286648"/>
          <a:ext cx="560597" cy="1269675"/>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FE07A91A-A2F4-4878-8133-59032D837DB9}">
      <dsp:nvSpPr>
        <dsp:cNvPr id="0" name=""/>
        <dsp:cNvSpPr/>
      </dsp:nvSpPr>
      <dsp:spPr>
        <a:xfrm>
          <a:off x="3587824" y="1286648"/>
          <a:ext cx="7624126" cy="1269675"/>
        </a:xfrm>
        <a:prstGeom prst="rect">
          <a:avLst/>
        </a:prstGeom>
        <a:solidFill>
          <a:prstClr val="white">
            <a:hueOff val="0"/>
            <a:satOff val="0"/>
            <a:lumOff val="0"/>
            <a:alphaOff val="0"/>
          </a:prst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User friendly</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Calibri" panose="020F0502020204030204"/>
              <a:cs typeface="Arial"/>
            </a:rPr>
            <a:t>Performance</a:t>
          </a: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Efficient and fast</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Should be easily maintained</a:t>
          </a:r>
          <a:endParaRPr lang="en-US" sz="1800" kern="1200">
            <a:solidFill>
              <a:prstClr val="black">
                <a:hueOff val="0"/>
                <a:satOff val="0"/>
                <a:lumOff val="0"/>
                <a:alphaOff val="0"/>
              </a:prstClr>
            </a:solidFill>
            <a:latin typeface="+mn-lt"/>
            <a:ea typeface="Calibri" panose="020F0502020204030204"/>
            <a:cs typeface="Arial"/>
          </a:endParaRPr>
        </a:p>
      </dsp:txBody>
      <dsp:txXfrm>
        <a:off x="3587824" y="1286648"/>
        <a:ext cx="7624126" cy="1269675"/>
      </dsp:txXfrm>
    </dsp:sp>
    <dsp:sp modelId="{5DC12290-87E1-462F-8DDB-16A60B260373}">
      <dsp:nvSpPr>
        <dsp:cNvPr id="0" name=""/>
        <dsp:cNvSpPr/>
      </dsp:nvSpPr>
      <dsp:spPr>
        <a:xfrm>
          <a:off x="0" y="2750724"/>
          <a:ext cx="2802987" cy="1069200"/>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System Requirements</a:t>
          </a:r>
        </a:p>
      </dsp:txBody>
      <dsp:txXfrm>
        <a:off x="0" y="2750724"/>
        <a:ext cx="2802987" cy="1069200"/>
      </dsp:txXfrm>
    </dsp:sp>
    <dsp:sp modelId="{2148A3BC-76FB-4506-B7B1-A96DFD9B90CA}">
      <dsp:nvSpPr>
        <dsp:cNvPr id="0" name=""/>
        <dsp:cNvSpPr/>
      </dsp:nvSpPr>
      <dsp:spPr>
        <a:xfrm>
          <a:off x="2802987" y="2750724"/>
          <a:ext cx="560597" cy="1069200"/>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8C2A597C-6457-49D8-99E7-8D3A34834920}">
      <dsp:nvSpPr>
        <dsp:cNvPr id="0" name=""/>
        <dsp:cNvSpPr/>
      </dsp:nvSpPr>
      <dsp:spPr>
        <a:xfrm>
          <a:off x="3587824" y="2750724"/>
          <a:ext cx="7624126" cy="1069200"/>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ML model should be compatible with hardware &amp; software</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t>Adequate GPU processing power</a:t>
          </a:r>
          <a:endParaRPr lang="en-US" sz="1800" kern="1200">
            <a:solidFill>
              <a:prstClr val="black">
                <a:hueOff val="0"/>
                <a:satOff val="0"/>
                <a:lumOff val="0"/>
                <a:alphaOff val="0"/>
              </a:prstClr>
            </a:solidFill>
            <a:latin typeface="+mn-lt"/>
            <a:ea typeface="Calibri" panose="020F0502020204030204"/>
            <a:cs typeface="Arial"/>
          </a:endParaRPr>
        </a:p>
      </dsp:txBody>
      <dsp:txXfrm>
        <a:off x="3587824" y="2750724"/>
        <a:ext cx="7624126" cy="1069200"/>
      </dsp:txXfrm>
    </dsp:sp>
    <dsp:sp modelId="{E8AE7FED-7A28-427F-BC5F-1B605DE758AE}">
      <dsp:nvSpPr>
        <dsp:cNvPr id="0" name=""/>
        <dsp:cNvSpPr/>
      </dsp:nvSpPr>
      <dsp:spPr>
        <a:xfrm>
          <a:off x="0" y="4014324"/>
          <a:ext cx="2802987" cy="1069200"/>
        </a:xfrm>
        <a:prstGeom prst="rect">
          <a:avLst/>
        </a:prstGeom>
        <a:solidFill>
          <a:srgbClr val="00CCFF">
            <a:alpha val="10000"/>
          </a:srgbClr>
        </a:solidFill>
        <a:ln>
          <a:solidFill>
            <a:srgbClr val="009AD0"/>
          </a:solid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Personal Requirements</a:t>
          </a:r>
        </a:p>
      </dsp:txBody>
      <dsp:txXfrm>
        <a:off x="0" y="4014324"/>
        <a:ext cx="2802987" cy="1069200"/>
      </dsp:txXfrm>
    </dsp:sp>
    <dsp:sp modelId="{9A4D5F41-23B4-48CC-8181-B8A9ED4E0514}">
      <dsp:nvSpPr>
        <dsp:cNvPr id="0" name=""/>
        <dsp:cNvSpPr/>
      </dsp:nvSpPr>
      <dsp:spPr>
        <a:xfrm>
          <a:off x="2802987" y="4014324"/>
          <a:ext cx="560597" cy="1069200"/>
        </a:xfrm>
        <a:prstGeom prst="leftBrace">
          <a:avLst>
            <a:gd name="adj1" fmla="val 35000"/>
            <a:gd name="adj2" fmla="val 50000"/>
          </a:avLst>
        </a:prstGeom>
        <a:noFill/>
        <a:ln w="12700" cap="flat" cmpd="sng" algn="ctr">
          <a:solidFill>
            <a:srgbClr val="009AD0"/>
          </a:solidFill>
          <a:prstDash val="solid"/>
          <a:miter lim="800000"/>
        </a:ln>
        <a:effectLst/>
      </dsp:spPr>
      <dsp:style>
        <a:lnRef idx="2">
          <a:scrgbClr r="0" g="0" b="0"/>
        </a:lnRef>
        <a:fillRef idx="0">
          <a:scrgbClr r="0" g="0" b="0"/>
        </a:fillRef>
        <a:effectRef idx="0">
          <a:scrgbClr r="0" g="0" b="0"/>
        </a:effectRef>
        <a:fontRef idx="minor"/>
      </dsp:style>
    </dsp:sp>
    <dsp:sp modelId="{88978B95-0422-4A0E-A8BE-99393021DC66}">
      <dsp:nvSpPr>
        <dsp:cNvPr id="0" name=""/>
        <dsp:cNvSpPr/>
      </dsp:nvSpPr>
      <dsp:spPr>
        <a:xfrm>
          <a:off x="3587824" y="4014324"/>
          <a:ext cx="7624126" cy="1069200"/>
        </a:xfrm>
        <a:prstGeom prst="rect">
          <a:avLst/>
        </a:prstGeom>
        <a:solidFill>
          <a:schemeClr val="lt1">
            <a:hueOff val="0"/>
            <a:satOff val="0"/>
            <a:lumOff val="0"/>
            <a:alphaOff val="0"/>
          </a:schemeClr>
        </a:solidFill>
        <a:ln w="12700" cap="flat" cmpd="sng" algn="ctr">
          <a:solidFill>
            <a:srgbClr val="009A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Farmers</a:t>
          </a:r>
          <a:endParaRPr lang="en-US" sz="1800" kern="1200">
            <a:solidFill>
              <a:prstClr val="black">
                <a:hueOff val="0"/>
                <a:satOff val="0"/>
                <a:lumOff val="0"/>
                <a:alphaOff val="0"/>
              </a:prstClr>
            </a:solidFill>
            <a:latin typeface="+mn-lt"/>
            <a:ea typeface="Calibri" panose="020F0502020204030204"/>
            <a:cs typeface="Arial"/>
          </a:endParaRPr>
        </a:p>
        <a:p>
          <a:pPr marL="171450" lvl="1" indent="-171450" algn="l" defTabSz="711200">
            <a:lnSpc>
              <a:spcPct val="90000"/>
            </a:lnSpc>
            <a:spcBef>
              <a:spcPct val="0"/>
            </a:spcBef>
            <a:spcAft>
              <a:spcPct val="15000"/>
            </a:spcAft>
            <a:buFont typeface="Wingdings" panose="05000000000000000000" pitchFamily="2" charset="2"/>
            <a:buChar char="§"/>
          </a:pPr>
          <a:r>
            <a:rPr lang="en-US" sz="1800" kern="1200">
              <a:solidFill>
                <a:prstClr val="black">
                  <a:hueOff val="0"/>
                  <a:satOff val="0"/>
                  <a:lumOff val="0"/>
                  <a:alphaOff val="0"/>
                </a:prstClr>
              </a:solidFill>
              <a:latin typeface="+mn-lt"/>
              <a:ea typeface="+mn-ea"/>
              <a:cs typeface="+mn-cs"/>
            </a:rPr>
            <a:t>Tea State owners</a:t>
          </a:r>
          <a:endParaRPr lang="en-US" sz="1800" kern="1200">
            <a:latin typeface="+mn-lt"/>
          </a:endParaRPr>
        </a:p>
        <a:p>
          <a:pPr marL="171450" lvl="1" indent="-171450" algn="l" defTabSz="711200">
            <a:lnSpc>
              <a:spcPct val="90000"/>
            </a:lnSpc>
            <a:spcBef>
              <a:spcPct val="0"/>
            </a:spcBef>
            <a:spcAft>
              <a:spcPct val="15000"/>
            </a:spcAft>
            <a:buFont typeface="Arial" panose="020B0604020202020204" pitchFamily="34" charset="0"/>
            <a:buChar char="•"/>
          </a:pPr>
          <a:r>
            <a:rPr lang="en-US" sz="1800" kern="1200"/>
            <a:t>Agriculture field experts</a:t>
          </a:r>
          <a:endParaRPr lang="en-US" sz="1800" kern="1200">
            <a:latin typeface="+mn-lt"/>
          </a:endParaRPr>
        </a:p>
      </dsp:txBody>
      <dsp:txXfrm>
        <a:off x="3587824" y="4014324"/>
        <a:ext cx="7624126" cy="1069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B132F-8AAE-4279-A292-6DD9B3AA4373}">
      <dsp:nvSpPr>
        <dsp:cNvPr id="0" name=""/>
        <dsp:cNvSpPr/>
      </dsp:nvSpPr>
      <dsp:spPr>
        <a:xfrm>
          <a:off x="9785168" y="1417647"/>
          <a:ext cx="166882" cy="1342493"/>
        </a:xfrm>
        <a:custGeom>
          <a:avLst/>
          <a:gdLst/>
          <a:ahLst/>
          <a:cxnLst/>
          <a:rect l="0" t="0" r="0" b="0"/>
          <a:pathLst>
            <a:path>
              <a:moveTo>
                <a:pt x="0" y="0"/>
              </a:moveTo>
              <a:lnTo>
                <a:pt x="0" y="1342493"/>
              </a:lnTo>
              <a:lnTo>
                <a:pt x="166882" y="134249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61269F9-B274-4876-92B9-D57AC96F7D35}">
      <dsp:nvSpPr>
        <dsp:cNvPr id="0" name=""/>
        <dsp:cNvSpPr/>
      </dsp:nvSpPr>
      <dsp:spPr>
        <a:xfrm>
          <a:off x="9785168" y="1417647"/>
          <a:ext cx="166882" cy="527817"/>
        </a:xfrm>
        <a:custGeom>
          <a:avLst/>
          <a:gdLst/>
          <a:ahLst/>
          <a:cxnLst/>
          <a:rect l="0" t="0" r="0" b="0"/>
          <a:pathLst>
            <a:path>
              <a:moveTo>
                <a:pt x="0" y="0"/>
              </a:moveTo>
              <a:lnTo>
                <a:pt x="0" y="527817"/>
              </a:lnTo>
              <a:lnTo>
                <a:pt x="166882" y="52781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ADFEDCB-ECCD-439A-B343-8ACBF842257F}">
      <dsp:nvSpPr>
        <dsp:cNvPr id="0" name=""/>
        <dsp:cNvSpPr/>
      </dsp:nvSpPr>
      <dsp:spPr>
        <a:xfrm>
          <a:off x="5396879" y="650452"/>
          <a:ext cx="4847260" cy="193479"/>
        </a:xfrm>
        <a:custGeom>
          <a:avLst/>
          <a:gdLst/>
          <a:ahLst/>
          <a:cxnLst/>
          <a:rect l="0" t="0" r="0" b="0"/>
          <a:pathLst>
            <a:path>
              <a:moveTo>
                <a:pt x="0" y="0"/>
              </a:moveTo>
              <a:lnTo>
                <a:pt x="0" y="149183"/>
              </a:lnTo>
              <a:lnTo>
                <a:pt x="4837828" y="149183"/>
              </a:lnTo>
              <a:lnTo>
                <a:pt x="4837828" y="26966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88C25C8-BB43-4C3F-9DB0-B6F6FD77AF79}">
      <dsp:nvSpPr>
        <dsp:cNvPr id="0" name=""/>
        <dsp:cNvSpPr/>
      </dsp:nvSpPr>
      <dsp:spPr>
        <a:xfrm>
          <a:off x="7442414" y="1417647"/>
          <a:ext cx="172114" cy="1342493"/>
        </a:xfrm>
        <a:custGeom>
          <a:avLst/>
          <a:gdLst/>
          <a:ahLst/>
          <a:cxnLst/>
          <a:rect l="0" t="0" r="0" b="0"/>
          <a:pathLst>
            <a:path>
              <a:moveTo>
                <a:pt x="0" y="0"/>
              </a:moveTo>
              <a:lnTo>
                <a:pt x="0" y="1342493"/>
              </a:lnTo>
              <a:lnTo>
                <a:pt x="172114" y="134249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2CF8A8E9-825D-4966-B393-4AD27FA8065C}">
      <dsp:nvSpPr>
        <dsp:cNvPr id="0" name=""/>
        <dsp:cNvSpPr/>
      </dsp:nvSpPr>
      <dsp:spPr>
        <a:xfrm>
          <a:off x="7442414" y="1417647"/>
          <a:ext cx="172114" cy="527817"/>
        </a:xfrm>
        <a:custGeom>
          <a:avLst/>
          <a:gdLst/>
          <a:ahLst/>
          <a:cxnLst/>
          <a:rect l="0" t="0" r="0" b="0"/>
          <a:pathLst>
            <a:path>
              <a:moveTo>
                <a:pt x="0" y="0"/>
              </a:moveTo>
              <a:lnTo>
                <a:pt x="0" y="527817"/>
              </a:lnTo>
              <a:lnTo>
                <a:pt x="172114" y="52781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2BA00E20-1D0F-43B4-9C9A-45F9790F75A5}">
      <dsp:nvSpPr>
        <dsp:cNvPr id="0" name=""/>
        <dsp:cNvSpPr/>
      </dsp:nvSpPr>
      <dsp:spPr>
        <a:xfrm>
          <a:off x="5396879" y="650452"/>
          <a:ext cx="2504506" cy="193479"/>
        </a:xfrm>
        <a:custGeom>
          <a:avLst/>
          <a:gdLst/>
          <a:ahLst/>
          <a:cxnLst/>
          <a:rect l="0" t="0" r="0" b="0"/>
          <a:pathLst>
            <a:path>
              <a:moveTo>
                <a:pt x="0" y="0"/>
              </a:moveTo>
              <a:lnTo>
                <a:pt x="0" y="149183"/>
              </a:lnTo>
              <a:lnTo>
                <a:pt x="2495074" y="149183"/>
              </a:lnTo>
              <a:lnTo>
                <a:pt x="2495074" y="26966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982D774-448A-4FDF-A633-D8D2BFB9F7A4}">
      <dsp:nvSpPr>
        <dsp:cNvPr id="0" name=""/>
        <dsp:cNvSpPr/>
      </dsp:nvSpPr>
      <dsp:spPr>
        <a:xfrm>
          <a:off x="4973374" y="1432082"/>
          <a:ext cx="172114" cy="2157168"/>
        </a:xfrm>
        <a:custGeom>
          <a:avLst/>
          <a:gdLst/>
          <a:ahLst/>
          <a:cxnLst/>
          <a:rect l="0" t="0" r="0" b="0"/>
          <a:pathLst>
            <a:path>
              <a:moveTo>
                <a:pt x="0" y="0"/>
              </a:moveTo>
              <a:lnTo>
                <a:pt x="0" y="2157168"/>
              </a:lnTo>
              <a:lnTo>
                <a:pt x="172114" y="2157168"/>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A3657156-E5F3-4DF2-8BCD-4470A47C5292}">
      <dsp:nvSpPr>
        <dsp:cNvPr id="0" name=""/>
        <dsp:cNvSpPr/>
      </dsp:nvSpPr>
      <dsp:spPr>
        <a:xfrm>
          <a:off x="4973374" y="1432082"/>
          <a:ext cx="172114" cy="1342493"/>
        </a:xfrm>
        <a:custGeom>
          <a:avLst/>
          <a:gdLst/>
          <a:ahLst/>
          <a:cxnLst/>
          <a:rect l="0" t="0" r="0" b="0"/>
          <a:pathLst>
            <a:path>
              <a:moveTo>
                <a:pt x="0" y="0"/>
              </a:moveTo>
              <a:lnTo>
                <a:pt x="0" y="1342493"/>
              </a:lnTo>
              <a:lnTo>
                <a:pt x="172114" y="134249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153D0816-C9D5-4D0A-BE4E-FADF99AD1867}">
      <dsp:nvSpPr>
        <dsp:cNvPr id="0" name=""/>
        <dsp:cNvSpPr/>
      </dsp:nvSpPr>
      <dsp:spPr>
        <a:xfrm>
          <a:off x="4973374" y="1432082"/>
          <a:ext cx="172114" cy="527817"/>
        </a:xfrm>
        <a:custGeom>
          <a:avLst/>
          <a:gdLst/>
          <a:ahLst/>
          <a:cxnLst/>
          <a:rect l="0" t="0" r="0" b="0"/>
          <a:pathLst>
            <a:path>
              <a:moveTo>
                <a:pt x="0" y="0"/>
              </a:moveTo>
              <a:lnTo>
                <a:pt x="0" y="527817"/>
              </a:lnTo>
              <a:lnTo>
                <a:pt x="172114" y="52781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CB8E6E30-06AD-45D4-AF1D-EFA9D035D7D4}">
      <dsp:nvSpPr>
        <dsp:cNvPr id="0" name=""/>
        <dsp:cNvSpPr/>
      </dsp:nvSpPr>
      <dsp:spPr>
        <a:xfrm>
          <a:off x="5351159" y="650452"/>
          <a:ext cx="91440" cy="207914"/>
        </a:xfrm>
        <a:custGeom>
          <a:avLst/>
          <a:gdLst/>
          <a:ahLst/>
          <a:cxnLst/>
          <a:rect l="0" t="0" r="0" b="0"/>
          <a:pathLst>
            <a:path>
              <a:moveTo>
                <a:pt x="45720" y="0"/>
              </a:moveTo>
              <a:lnTo>
                <a:pt x="45720" y="163617"/>
              </a:lnTo>
              <a:lnTo>
                <a:pt x="71755" y="163617"/>
              </a:lnTo>
              <a:lnTo>
                <a:pt x="71755" y="28409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DF6B26E0-B224-403A-816B-33FDE28C41FB}">
      <dsp:nvSpPr>
        <dsp:cNvPr id="0" name=""/>
        <dsp:cNvSpPr/>
      </dsp:nvSpPr>
      <dsp:spPr>
        <a:xfrm>
          <a:off x="2459642" y="1417647"/>
          <a:ext cx="172114" cy="2157168"/>
        </a:xfrm>
        <a:custGeom>
          <a:avLst/>
          <a:gdLst/>
          <a:ahLst/>
          <a:cxnLst/>
          <a:rect l="0" t="0" r="0" b="0"/>
          <a:pathLst>
            <a:path>
              <a:moveTo>
                <a:pt x="0" y="0"/>
              </a:moveTo>
              <a:lnTo>
                <a:pt x="0" y="2157168"/>
              </a:lnTo>
              <a:lnTo>
                <a:pt x="172114" y="2157168"/>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079618D5-681E-42ED-AD67-C454456372B3}">
      <dsp:nvSpPr>
        <dsp:cNvPr id="0" name=""/>
        <dsp:cNvSpPr/>
      </dsp:nvSpPr>
      <dsp:spPr>
        <a:xfrm>
          <a:off x="2459642" y="1417647"/>
          <a:ext cx="172114" cy="1342493"/>
        </a:xfrm>
        <a:custGeom>
          <a:avLst/>
          <a:gdLst/>
          <a:ahLst/>
          <a:cxnLst/>
          <a:rect l="0" t="0" r="0" b="0"/>
          <a:pathLst>
            <a:path>
              <a:moveTo>
                <a:pt x="0" y="0"/>
              </a:moveTo>
              <a:lnTo>
                <a:pt x="0" y="1342493"/>
              </a:lnTo>
              <a:lnTo>
                <a:pt x="172114" y="134249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3334853-C2DD-49A7-95D6-21134636F40E}">
      <dsp:nvSpPr>
        <dsp:cNvPr id="0" name=""/>
        <dsp:cNvSpPr/>
      </dsp:nvSpPr>
      <dsp:spPr>
        <a:xfrm>
          <a:off x="2459642" y="1417647"/>
          <a:ext cx="172114" cy="527817"/>
        </a:xfrm>
        <a:custGeom>
          <a:avLst/>
          <a:gdLst/>
          <a:ahLst/>
          <a:cxnLst/>
          <a:rect l="0" t="0" r="0" b="0"/>
          <a:pathLst>
            <a:path>
              <a:moveTo>
                <a:pt x="0" y="0"/>
              </a:moveTo>
              <a:lnTo>
                <a:pt x="0" y="527817"/>
              </a:lnTo>
              <a:lnTo>
                <a:pt x="172114" y="52781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8C1C440-13B3-4A77-8724-146AB1D496C3}">
      <dsp:nvSpPr>
        <dsp:cNvPr id="0" name=""/>
        <dsp:cNvSpPr/>
      </dsp:nvSpPr>
      <dsp:spPr>
        <a:xfrm>
          <a:off x="2918614" y="650452"/>
          <a:ext cx="2478265" cy="193479"/>
        </a:xfrm>
        <a:custGeom>
          <a:avLst/>
          <a:gdLst/>
          <a:ahLst/>
          <a:cxnLst/>
          <a:rect l="0" t="0" r="0" b="0"/>
          <a:pathLst>
            <a:path>
              <a:moveTo>
                <a:pt x="2487697" y="0"/>
              </a:moveTo>
              <a:lnTo>
                <a:pt x="2487697" y="149183"/>
              </a:lnTo>
              <a:lnTo>
                <a:pt x="0" y="149183"/>
              </a:lnTo>
              <a:lnTo>
                <a:pt x="0" y="26966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16BDB891-2B32-4703-AEE4-5712ED36871D}">
      <dsp:nvSpPr>
        <dsp:cNvPr id="0" name=""/>
        <dsp:cNvSpPr/>
      </dsp:nvSpPr>
      <dsp:spPr>
        <a:xfrm>
          <a:off x="114742" y="1406259"/>
          <a:ext cx="107422" cy="2954528"/>
        </a:xfrm>
        <a:custGeom>
          <a:avLst/>
          <a:gdLst/>
          <a:ahLst/>
          <a:cxnLst/>
          <a:rect l="0" t="0" r="0" b="0"/>
          <a:pathLst>
            <a:path>
              <a:moveTo>
                <a:pt x="0" y="0"/>
              </a:moveTo>
              <a:lnTo>
                <a:pt x="0" y="2954528"/>
              </a:lnTo>
              <a:lnTo>
                <a:pt x="107422" y="2954528"/>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E09B6C69-EA8F-4143-84DC-88958BE6A5B8}">
      <dsp:nvSpPr>
        <dsp:cNvPr id="0" name=""/>
        <dsp:cNvSpPr/>
      </dsp:nvSpPr>
      <dsp:spPr>
        <a:xfrm>
          <a:off x="114742" y="1406259"/>
          <a:ext cx="107422" cy="2139853"/>
        </a:xfrm>
        <a:custGeom>
          <a:avLst/>
          <a:gdLst/>
          <a:ahLst/>
          <a:cxnLst/>
          <a:rect l="0" t="0" r="0" b="0"/>
          <a:pathLst>
            <a:path>
              <a:moveTo>
                <a:pt x="0" y="0"/>
              </a:moveTo>
              <a:lnTo>
                <a:pt x="0" y="2139853"/>
              </a:lnTo>
              <a:lnTo>
                <a:pt x="107422" y="213985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8D8D922-5032-43B3-8038-76A55222FB0C}">
      <dsp:nvSpPr>
        <dsp:cNvPr id="0" name=""/>
        <dsp:cNvSpPr/>
      </dsp:nvSpPr>
      <dsp:spPr>
        <a:xfrm>
          <a:off x="114742" y="1406259"/>
          <a:ext cx="107422" cy="1325178"/>
        </a:xfrm>
        <a:custGeom>
          <a:avLst/>
          <a:gdLst/>
          <a:ahLst/>
          <a:cxnLst/>
          <a:rect l="0" t="0" r="0" b="0"/>
          <a:pathLst>
            <a:path>
              <a:moveTo>
                <a:pt x="0" y="0"/>
              </a:moveTo>
              <a:lnTo>
                <a:pt x="0" y="1325178"/>
              </a:lnTo>
              <a:lnTo>
                <a:pt x="107422" y="1325178"/>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D0741B89-E8EF-43B0-9955-937A4F186B99}">
      <dsp:nvSpPr>
        <dsp:cNvPr id="0" name=""/>
        <dsp:cNvSpPr/>
      </dsp:nvSpPr>
      <dsp:spPr>
        <a:xfrm>
          <a:off x="114742" y="1406259"/>
          <a:ext cx="107422" cy="510503"/>
        </a:xfrm>
        <a:custGeom>
          <a:avLst/>
          <a:gdLst/>
          <a:ahLst/>
          <a:cxnLst/>
          <a:rect l="0" t="0" r="0" b="0"/>
          <a:pathLst>
            <a:path>
              <a:moveTo>
                <a:pt x="0" y="0"/>
              </a:moveTo>
              <a:lnTo>
                <a:pt x="0" y="510503"/>
              </a:lnTo>
              <a:lnTo>
                <a:pt x="107422" y="51050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05E6FA3-E607-427C-8295-4515E1C3026C}">
      <dsp:nvSpPr>
        <dsp:cNvPr id="0" name=""/>
        <dsp:cNvSpPr/>
      </dsp:nvSpPr>
      <dsp:spPr>
        <a:xfrm>
          <a:off x="573714" y="650452"/>
          <a:ext cx="4823164" cy="182091"/>
        </a:xfrm>
        <a:custGeom>
          <a:avLst/>
          <a:gdLst/>
          <a:ahLst/>
          <a:cxnLst/>
          <a:rect l="0" t="0" r="0" b="0"/>
          <a:pathLst>
            <a:path>
              <a:moveTo>
                <a:pt x="4832596" y="0"/>
              </a:moveTo>
              <a:lnTo>
                <a:pt x="4832596" y="137794"/>
              </a:lnTo>
              <a:lnTo>
                <a:pt x="0" y="137794"/>
              </a:lnTo>
              <a:lnTo>
                <a:pt x="0" y="258275"/>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6FA99DA8-5F72-4564-872E-F561C836C93A}">
      <dsp:nvSpPr>
        <dsp:cNvPr id="0" name=""/>
        <dsp:cNvSpPr/>
      </dsp:nvSpPr>
      <dsp:spPr>
        <a:xfrm>
          <a:off x="4410170" y="76737"/>
          <a:ext cx="1973418" cy="573714"/>
        </a:xfrm>
        <a:prstGeom prst="rect">
          <a:avLst/>
        </a:prstGeom>
        <a:solidFill>
          <a:srgbClr val="000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ysClr val="window" lastClr="FFFFFF"/>
              </a:solidFill>
              <a:latin typeface="Arial" panose="020B0604020202020204"/>
              <a:ea typeface="+mn-ea"/>
              <a:cs typeface="+mn-cs"/>
            </a:rPr>
            <a:t>Tea Plantation Path Identification</a:t>
          </a:r>
        </a:p>
      </dsp:txBody>
      <dsp:txXfrm>
        <a:off x="4410170" y="76737"/>
        <a:ext cx="1973418" cy="573714"/>
      </dsp:txXfrm>
    </dsp:sp>
    <dsp:sp modelId="{1D1F39AB-612B-4DD6-9987-FC9333D6D1AF}">
      <dsp:nvSpPr>
        <dsp:cNvPr id="0" name=""/>
        <dsp:cNvSpPr/>
      </dsp:nvSpPr>
      <dsp:spPr>
        <a:xfrm>
          <a:off x="0" y="832544"/>
          <a:ext cx="1147429" cy="573714"/>
        </a:xfrm>
        <a:prstGeom prst="rect">
          <a:avLst/>
        </a:prstGeom>
        <a:solidFill>
          <a:srgbClr val="00CCF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solidFill>
              <a:latin typeface="Arial" panose="020B0604020202020204"/>
              <a:ea typeface="+mn-ea"/>
              <a:cs typeface="+mn-cs"/>
            </a:rPr>
            <a:t>Planning</a:t>
          </a:r>
        </a:p>
      </dsp:txBody>
      <dsp:txXfrm>
        <a:off x="0" y="832544"/>
        <a:ext cx="1147429" cy="573714"/>
      </dsp:txXfrm>
    </dsp:sp>
    <dsp:sp modelId="{47DE1EF3-B90B-47C8-8AB5-DF0DE470C4D7}">
      <dsp:nvSpPr>
        <dsp:cNvPr id="0" name=""/>
        <dsp:cNvSpPr/>
      </dsp:nvSpPr>
      <dsp:spPr>
        <a:xfrm>
          <a:off x="222165" y="1629904"/>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a:solidFill>
                <a:sysClr val="windowText" lastClr="000000"/>
              </a:solidFill>
              <a:latin typeface="Arial" panose="020B0604020202020204"/>
              <a:ea typeface="+mn-ea"/>
              <a:cs typeface="+mn-cs"/>
            </a:rPr>
            <a:t>Identifying requirements</a:t>
          </a:r>
        </a:p>
      </dsp:txBody>
      <dsp:txXfrm>
        <a:off x="222165" y="1629904"/>
        <a:ext cx="1706549" cy="573714"/>
      </dsp:txXfrm>
    </dsp:sp>
    <dsp:sp modelId="{AE37E6A7-09A9-4C7C-A22C-9187346A4E1D}">
      <dsp:nvSpPr>
        <dsp:cNvPr id="0" name=""/>
        <dsp:cNvSpPr/>
      </dsp:nvSpPr>
      <dsp:spPr>
        <a:xfrm>
          <a:off x="222165" y="2444580"/>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solidFill>
                <a:sysClr val="windowText" lastClr="000000"/>
              </a:solidFill>
              <a:latin typeface="Arial" panose="020B0604020202020204"/>
              <a:ea typeface="+mn-ea"/>
              <a:cs typeface="+mn-cs"/>
            </a:rPr>
            <a:t>Identifying Algorithm &amp; </a:t>
          </a:r>
          <a:r>
            <a:rPr lang="en-US" sz="1400" b="0" i="0" kern="1200">
              <a:solidFill>
                <a:sysClr val="windowText" lastClr="000000"/>
              </a:solidFill>
              <a:latin typeface="Arial" panose="020B0604020202020204"/>
              <a:ea typeface="Calibri" panose="020F0502020204030204"/>
              <a:cs typeface="Arial"/>
            </a:rPr>
            <a:t>function</a:t>
          </a:r>
        </a:p>
      </dsp:txBody>
      <dsp:txXfrm>
        <a:off x="222165" y="2444580"/>
        <a:ext cx="1706549" cy="573714"/>
      </dsp:txXfrm>
    </dsp:sp>
    <dsp:sp modelId="{ECAE9275-9394-4A4E-B6C3-72EF436B6BB1}">
      <dsp:nvSpPr>
        <dsp:cNvPr id="0" name=""/>
        <dsp:cNvSpPr/>
      </dsp:nvSpPr>
      <dsp:spPr>
        <a:xfrm>
          <a:off x="222165" y="3259255"/>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a:solidFill>
                <a:sysClr val="windowText" lastClr="000000"/>
              </a:solidFill>
              <a:latin typeface="Arial" panose="020B0604020202020204"/>
              <a:ea typeface="Calibri" panose="020F0502020204030204"/>
              <a:cs typeface="Arial"/>
            </a:rPr>
            <a:t>Identifying</a:t>
          </a:r>
          <a:r>
            <a:rPr lang="en-US" sz="1500" kern="1200">
              <a:solidFill>
                <a:sysClr val="windowText" lastClr="000000"/>
              </a:solidFill>
              <a:latin typeface="Arial" panose="020B0604020202020204"/>
              <a:ea typeface="+mn-ea"/>
              <a:cs typeface="+mn-cs"/>
            </a:rPr>
            <a:t> the </a:t>
          </a:r>
          <a:r>
            <a:rPr lang="en-US" sz="1400" b="0" i="0" kern="1200">
              <a:solidFill>
                <a:sysClr val="windowText" lastClr="000000"/>
              </a:solidFill>
              <a:latin typeface="Arial" panose="020B0604020202020204"/>
              <a:ea typeface="Calibri" panose="020F0502020204030204"/>
              <a:cs typeface="Arial"/>
            </a:rPr>
            <a:t>technologies</a:t>
          </a:r>
        </a:p>
      </dsp:txBody>
      <dsp:txXfrm>
        <a:off x="222165" y="3259255"/>
        <a:ext cx="1706549" cy="573714"/>
      </dsp:txXfrm>
    </dsp:sp>
    <dsp:sp modelId="{5BE8654E-7722-491A-A46C-509C7E8E9E69}">
      <dsp:nvSpPr>
        <dsp:cNvPr id="0" name=""/>
        <dsp:cNvSpPr/>
      </dsp:nvSpPr>
      <dsp:spPr>
        <a:xfrm>
          <a:off x="222165" y="4073930"/>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solidFill>
              <a:latin typeface="Arial" panose="020B0604020202020204"/>
              <a:ea typeface="+mn-ea"/>
              <a:cs typeface="+mn-cs"/>
            </a:rPr>
            <a:t>Allocating timeframe</a:t>
          </a:r>
        </a:p>
      </dsp:txBody>
      <dsp:txXfrm>
        <a:off x="222165" y="4073930"/>
        <a:ext cx="1706549" cy="573714"/>
      </dsp:txXfrm>
    </dsp:sp>
    <dsp:sp modelId="{093938C4-774D-44F5-88C9-FD147473706D}">
      <dsp:nvSpPr>
        <dsp:cNvPr id="0" name=""/>
        <dsp:cNvSpPr/>
      </dsp:nvSpPr>
      <dsp:spPr>
        <a:xfrm>
          <a:off x="2344899" y="843932"/>
          <a:ext cx="1147429" cy="573714"/>
        </a:xfrm>
        <a:prstGeom prst="rect">
          <a:avLst/>
        </a:prstGeom>
        <a:solidFill>
          <a:srgbClr val="00CCF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solidFill>
              <a:latin typeface="Arial" panose="020B0604020202020204"/>
              <a:ea typeface="+mn-ea"/>
              <a:cs typeface="+mn-cs"/>
            </a:rPr>
            <a:t>Dataset Creation</a:t>
          </a:r>
        </a:p>
      </dsp:txBody>
      <dsp:txXfrm>
        <a:off x="2344899" y="843932"/>
        <a:ext cx="1147429" cy="573714"/>
      </dsp:txXfrm>
    </dsp:sp>
    <dsp:sp modelId="{650FD464-167E-4A35-8E91-9BAFF06D88A3}">
      <dsp:nvSpPr>
        <dsp:cNvPr id="0" name=""/>
        <dsp:cNvSpPr/>
      </dsp:nvSpPr>
      <dsp:spPr>
        <a:xfrm>
          <a:off x="2631756"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solidFill>
              <a:latin typeface="Arial" panose="020B0604020202020204"/>
              <a:ea typeface="+mn-ea"/>
              <a:cs typeface="+mn-cs"/>
            </a:rPr>
            <a:t>Collecting the dataset</a:t>
          </a:r>
        </a:p>
      </dsp:txBody>
      <dsp:txXfrm>
        <a:off x="2631756" y="1658607"/>
        <a:ext cx="1706549" cy="573714"/>
      </dsp:txXfrm>
    </dsp:sp>
    <dsp:sp modelId="{64756F6B-FA92-4FFC-99CD-D9DA68C08DE0}">
      <dsp:nvSpPr>
        <dsp:cNvPr id="0" name=""/>
        <dsp:cNvSpPr/>
      </dsp:nvSpPr>
      <dsp:spPr>
        <a:xfrm>
          <a:off x="2631756"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solidFill>
              <a:latin typeface="Arial" panose="020B0604020202020204"/>
              <a:ea typeface="+mn-ea"/>
              <a:cs typeface="+mn-cs"/>
            </a:rPr>
            <a:t>Data preprocessing</a:t>
          </a:r>
        </a:p>
      </dsp:txBody>
      <dsp:txXfrm>
        <a:off x="2631756" y="2473283"/>
        <a:ext cx="1706549" cy="573714"/>
      </dsp:txXfrm>
    </dsp:sp>
    <dsp:sp modelId="{2000B6AF-149D-4732-9F92-571BBC90C7C5}">
      <dsp:nvSpPr>
        <dsp:cNvPr id="0" name=""/>
        <dsp:cNvSpPr/>
      </dsp:nvSpPr>
      <dsp:spPr>
        <a:xfrm>
          <a:off x="2631756" y="3287958"/>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solidFill>
              <a:latin typeface="Arial" panose="020B0604020202020204"/>
              <a:ea typeface="+mn-ea"/>
              <a:cs typeface="+mn-cs"/>
            </a:rPr>
            <a:t>Labeling</a:t>
          </a:r>
        </a:p>
      </dsp:txBody>
      <dsp:txXfrm>
        <a:off x="2631756" y="3287958"/>
        <a:ext cx="1706549" cy="573714"/>
      </dsp:txXfrm>
    </dsp:sp>
    <dsp:sp modelId="{586277CC-CB8F-4416-B1C5-A76332729513}">
      <dsp:nvSpPr>
        <dsp:cNvPr id="0" name=""/>
        <dsp:cNvSpPr/>
      </dsp:nvSpPr>
      <dsp:spPr>
        <a:xfrm>
          <a:off x="4858631" y="858367"/>
          <a:ext cx="1147429" cy="573714"/>
        </a:xfrm>
        <a:prstGeom prst="rect">
          <a:avLst/>
        </a:prstGeom>
        <a:solidFill>
          <a:srgbClr val="00CCF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solidFill>
              <a:latin typeface="Arial" panose="020B0604020202020204"/>
              <a:ea typeface="+mn-ea"/>
              <a:cs typeface="+mn-cs"/>
            </a:rPr>
            <a:t>Model Development</a:t>
          </a:r>
        </a:p>
      </dsp:txBody>
      <dsp:txXfrm>
        <a:off x="4858631" y="858367"/>
        <a:ext cx="1147429" cy="573714"/>
      </dsp:txXfrm>
    </dsp:sp>
    <dsp:sp modelId="{85F8B4D9-6A15-4DEB-9A31-9EF0FBA4A12F}">
      <dsp:nvSpPr>
        <dsp:cNvPr id="0" name=""/>
        <dsp:cNvSpPr/>
      </dsp:nvSpPr>
      <dsp:spPr>
        <a:xfrm>
          <a:off x="5145489" y="1673042"/>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a:solidFill>
                <a:sysClr val="windowText" lastClr="000000"/>
              </a:solidFill>
              <a:latin typeface="Arial" panose="020B0604020202020204"/>
              <a:ea typeface="+mn-ea"/>
              <a:cs typeface="+mn-cs"/>
            </a:rPr>
            <a:t>Using</a:t>
          </a:r>
          <a:r>
            <a:rPr lang="en-US" sz="1500" b="1" i="0" kern="1200">
              <a:solidFill>
                <a:sysClr val="windowText" lastClr="000000"/>
              </a:solidFill>
              <a:latin typeface="Arial" panose="020B0604020202020204"/>
              <a:ea typeface="+mn-ea"/>
              <a:cs typeface="+mn-cs"/>
            </a:rPr>
            <a:t> </a:t>
          </a:r>
          <a:r>
            <a:rPr lang="en-US" sz="1500" b="0" i="0" kern="1200">
              <a:solidFill>
                <a:sysClr val="windowText" lastClr="000000"/>
              </a:solidFill>
              <a:latin typeface="Arial" panose="020B0604020202020204"/>
              <a:ea typeface="+mn-ea"/>
              <a:cs typeface="+mn-cs"/>
            </a:rPr>
            <a:t>U-Net</a:t>
          </a:r>
          <a:r>
            <a:rPr lang="en-US" sz="1500" b="1" i="0" kern="1200">
              <a:solidFill>
                <a:sysClr val="windowText" lastClr="000000"/>
              </a:solidFill>
              <a:latin typeface="Arial" panose="020B0604020202020204"/>
              <a:ea typeface="+mn-ea"/>
              <a:cs typeface="+mn-cs"/>
            </a:rPr>
            <a:t> </a:t>
          </a:r>
          <a:r>
            <a:rPr lang="en-US" sz="1500" b="0" i="0" kern="1200">
              <a:solidFill>
                <a:sysClr val="windowText" lastClr="000000"/>
              </a:solidFill>
              <a:latin typeface="Arial" panose="020B0604020202020204"/>
              <a:ea typeface="+mn-ea"/>
              <a:cs typeface="+mn-cs"/>
            </a:rPr>
            <a:t>architecture</a:t>
          </a:r>
        </a:p>
      </dsp:txBody>
      <dsp:txXfrm>
        <a:off x="5145489" y="1673042"/>
        <a:ext cx="1706549" cy="573714"/>
      </dsp:txXfrm>
    </dsp:sp>
    <dsp:sp modelId="{6F4AF637-5C07-42CA-9F0C-D800E02D59BF}">
      <dsp:nvSpPr>
        <dsp:cNvPr id="0" name=""/>
        <dsp:cNvSpPr/>
      </dsp:nvSpPr>
      <dsp:spPr>
        <a:xfrm>
          <a:off x="5145489" y="248771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a:solidFill>
                <a:sysClr val="windowText" lastClr="000000"/>
              </a:solidFill>
              <a:latin typeface="Arial" panose="020B0604020202020204"/>
              <a:ea typeface="+mn-ea"/>
              <a:cs typeface="+mn-cs"/>
            </a:rPr>
            <a:t>Evaluating</a:t>
          </a:r>
          <a:r>
            <a:rPr lang="en-US" sz="1500" b="1" i="0" kern="1200">
              <a:solidFill>
                <a:sysClr val="windowText" lastClr="000000"/>
              </a:solidFill>
              <a:latin typeface="Arial" panose="020B0604020202020204"/>
              <a:ea typeface="+mn-ea"/>
              <a:cs typeface="+mn-cs"/>
            </a:rPr>
            <a:t> </a:t>
          </a:r>
          <a:r>
            <a:rPr lang="en-US" sz="1500" b="0" i="0" kern="1200">
              <a:solidFill>
                <a:sysClr val="windowText" lastClr="000000"/>
              </a:solidFill>
              <a:latin typeface="Arial" panose="020B0604020202020204"/>
              <a:ea typeface="+mn-ea"/>
              <a:cs typeface="+mn-cs"/>
            </a:rPr>
            <a:t>the</a:t>
          </a:r>
          <a:r>
            <a:rPr lang="en-US" sz="1500" b="1" i="0" kern="1200">
              <a:solidFill>
                <a:sysClr val="windowText" lastClr="000000"/>
              </a:solidFill>
              <a:latin typeface="Arial" panose="020B0604020202020204"/>
              <a:ea typeface="+mn-ea"/>
              <a:cs typeface="+mn-cs"/>
            </a:rPr>
            <a:t> </a:t>
          </a:r>
          <a:r>
            <a:rPr lang="en-US" sz="1500" b="0" i="0" kern="1200">
              <a:solidFill>
                <a:sysClr val="windowText" lastClr="000000"/>
              </a:solidFill>
              <a:latin typeface="Arial" panose="020B0604020202020204"/>
              <a:ea typeface="+mn-ea"/>
              <a:cs typeface="+mn-cs"/>
            </a:rPr>
            <a:t>performance</a:t>
          </a:r>
        </a:p>
      </dsp:txBody>
      <dsp:txXfrm>
        <a:off x="5145489" y="2487717"/>
        <a:ext cx="1706549" cy="573714"/>
      </dsp:txXfrm>
    </dsp:sp>
    <dsp:sp modelId="{9FBA09B5-BE8B-4D62-B023-DD67478DD1FD}">
      <dsp:nvSpPr>
        <dsp:cNvPr id="0" name=""/>
        <dsp:cNvSpPr/>
      </dsp:nvSpPr>
      <dsp:spPr>
        <a:xfrm>
          <a:off x="5145489" y="330239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solidFill>
              <a:latin typeface="Arial" panose="020B0604020202020204"/>
              <a:ea typeface="+mn-ea"/>
              <a:cs typeface="+mn-cs"/>
            </a:rPr>
            <a:t>Optimizing the model</a:t>
          </a:r>
        </a:p>
      </dsp:txBody>
      <dsp:txXfrm>
        <a:off x="5145489" y="3302393"/>
        <a:ext cx="1706549" cy="573714"/>
      </dsp:txXfrm>
    </dsp:sp>
    <dsp:sp modelId="{FF2F900A-9E19-4BCF-8C8E-3511B0E747C4}">
      <dsp:nvSpPr>
        <dsp:cNvPr id="0" name=""/>
        <dsp:cNvSpPr/>
      </dsp:nvSpPr>
      <dsp:spPr>
        <a:xfrm>
          <a:off x="7327671" y="843932"/>
          <a:ext cx="1147429" cy="573714"/>
        </a:xfrm>
        <a:prstGeom prst="rect">
          <a:avLst/>
        </a:prstGeom>
        <a:solidFill>
          <a:srgbClr val="00CCF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solidFill>
              <a:latin typeface="Arial" panose="020B0604020202020204"/>
              <a:ea typeface="+mn-ea"/>
              <a:cs typeface="+mn-cs"/>
            </a:rPr>
            <a:t>Testing &amp; Validation</a:t>
          </a:r>
        </a:p>
      </dsp:txBody>
      <dsp:txXfrm>
        <a:off x="7327671" y="843932"/>
        <a:ext cx="1147429" cy="573714"/>
      </dsp:txXfrm>
    </dsp:sp>
    <dsp:sp modelId="{4B7054D7-CC7A-487D-93DC-96A2C7E6E416}">
      <dsp:nvSpPr>
        <dsp:cNvPr id="0" name=""/>
        <dsp:cNvSpPr/>
      </dsp:nvSpPr>
      <dsp:spPr>
        <a:xfrm>
          <a:off x="7614528"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a:solidFill>
                <a:sysClr val="windowText" lastClr="000000"/>
              </a:solidFill>
              <a:latin typeface="Arial" panose="020B0604020202020204"/>
              <a:ea typeface="+mn-ea"/>
              <a:cs typeface="+mn-cs"/>
            </a:rPr>
            <a:t>Testing and verifying accuracy</a:t>
          </a:r>
        </a:p>
      </dsp:txBody>
      <dsp:txXfrm>
        <a:off x="7614528" y="1658607"/>
        <a:ext cx="1706549" cy="573714"/>
      </dsp:txXfrm>
    </dsp:sp>
    <dsp:sp modelId="{02A596A5-E9B1-49B1-AC6E-D5A904697AF9}">
      <dsp:nvSpPr>
        <dsp:cNvPr id="0" name=""/>
        <dsp:cNvSpPr/>
      </dsp:nvSpPr>
      <dsp:spPr>
        <a:xfrm>
          <a:off x="7614528"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a:solidFill>
                <a:sysClr val="windowText" lastClr="000000"/>
              </a:solidFill>
              <a:latin typeface="Arial" panose="020B0604020202020204"/>
              <a:ea typeface="+mn-ea"/>
              <a:cs typeface="+mn-cs"/>
            </a:rPr>
            <a:t>Validating the output result </a:t>
          </a:r>
        </a:p>
      </dsp:txBody>
      <dsp:txXfrm>
        <a:off x="7614528" y="2473283"/>
        <a:ext cx="1706549" cy="573714"/>
      </dsp:txXfrm>
    </dsp:sp>
    <dsp:sp modelId="{4754EF34-5E57-400E-BF76-B11E61265FF3}">
      <dsp:nvSpPr>
        <dsp:cNvPr id="0" name=""/>
        <dsp:cNvSpPr/>
      </dsp:nvSpPr>
      <dsp:spPr>
        <a:xfrm>
          <a:off x="9670425" y="843932"/>
          <a:ext cx="1147429" cy="573714"/>
        </a:xfrm>
        <a:prstGeom prst="rect">
          <a:avLst/>
        </a:prstGeom>
        <a:solidFill>
          <a:srgbClr val="00CCF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solidFill>
                <a:sysClr val="windowText" lastClr="000000"/>
              </a:solidFill>
              <a:latin typeface="Arial" panose="020B0604020202020204"/>
              <a:ea typeface="+mn-ea"/>
              <a:cs typeface="+mn-cs"/>
            </a:rPr>
            <a:t>Data Transfer</a:t>
          </a:r>
        </a:p>
      </dsp:txBody>
      <dsp:txXfrm>
        <a:off x="9670425" y="843932"/>
        <a:ext cx="1147429" cy="573714"/>
      </dsp:txXfrm>
    </dsp:sp>
    <dsp:sp modelId="{37D5ACA3-C03A-4AB6-A907-E82C75080A06}">
      <dsp:nvSpPr>
        <dsp:cNvPr id="0" name=""/>
        <dsp:cNvSpPr/>
      </dsp:nvSpPr>
      <dsp:spPr>
        <a:xfrm>
          <a:off x="9952050"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a:solidFill>
                <a:sysClr val="windowText" lastClr="000000"/>
              </a:solidFill>
              <a:latin typeface="Arial" panose="020B0604020202020204"/>
              <a:ea typeface="+mn-ea"/>
              <a:cs typeface="+mn-cs"/>
            </a:rPr>
            <a:t>Integrating the ML model</a:t>
          </a:r>
        </a:p>
      </dsp:txBody>
      <dsp:txXfrm>
        <a:off x="9952050" y="1658607"/>
        <a:ext cx="1706549" cy="573714"/>
      </dsp:txXfrm>
    </dsp:sp>
    <dsp:sp modelId="{D775AB62-BD0D-4E8A-A46E-2D29BD21FA2E}">
      <dsp:nvSpPr>
        <dsp:cNvPr id="0" name=""/>
        <dsp:cNvSpPr/>
      </dsp:nvSpPr>
      <dsp:spPr>
        <a:xfrm>
          <a:off x="9952050"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a:solidFill>
                <a:sysClr val="windowText" lastClr="000000"/>
              </a:solidFill>
              <a:latin typeface="Arial" panose="020B0604020202020204"/>
              <a:ea typeface="+mn-ea"/>
              <a:cs typeface="+mn-cs"/>
            </a:rPr>
            <a:t>Transferring</a:t>
          </a:r>
          <a:r>
            <a:rPr lang="en-US" sz="1500" b="1" i="0" kern="1200">
              <a:solidFill>
                <a:sysClr val="windowText" lastClr="000000"/>
              </a:solidFill>
              <a:latin typeface="Arial" panose="020B0604020202020204"/>
              <a:ea typeface="+mn-ea"/>
              <a:cs typeface="+mn-cs"/>
            </a:rPr>
            <a:t> </a:t>
          </a:r>
          <a:r>
            <a:rPr lang="en-US" sz="1500" b="0" i="0" kern="1200">
              <a:solidFill>
                <a:sysClr val="windowText" lastClr="000000"/>
              </a:solidFill>
              <a:latin typeface="Arial" panose="020B0604020202020204"/>
              <a:ea typeface="+mn-ea"/>
              <a:cs typeface="+mn-cs"/>
            </a:rPr>
            <a:t>the</a:t>
          </a:r>
          <a:r>
            <a:rPr lang="en-US" sz="1500" b="1" i="0" kern="1200">
              <a:solidFill>
                <a:sysClr val="windowText" lastClr="000000"/>
              </a:solidFill>
              <a:latin typeface="Arial" panose="020B0604020202020204"/>
              <a:ea typeface="+mn-ea"/>
              <a:cs typeface="+mn-cs"/>
            </a:rPr>
            <a:t> </a:t>
          </a:r>
          <a:r>
            <a:rPr lang="en-US" sz="1500" b="0" i="0" kern="1200">
              <a:solidFill>
                <a:sysClr val="windowText" lastClr="000000"/>
              </a:solidFill>
              <a:latin typeface="Arial" panose="020B0604020202020204"/>
              <a:ea typeface="+mn-ea"/>
              <a:cs typeface="+mn-cs"/>
            </a:rPr>
            <a:t>coordinators </a:t>
          </a:r>
          <a:endParaRPr lang="en-US" sz="1500" b="0" kern="1200">
            <a:solidFill>
              <a:sysClr val="windowText" lastClr="000000"/>
            </a:solidFill>
            <a:latin typeface="Arial" panose="020B0604020202020204"/>
            <a:ea typeface="+mn-ea"/>
            <a:cs typeface="+mn-cs"/>
          </a:endParaRPr>
        </a:p>
      </dsp:txBody>
      <dsp:txXfrm>
        <a:off x="9952050" y="2473283"/>
        <a:ext cx="1706549" cy="5737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7F64B-FD39-4434-A363-C319C8DBEF15}">
      <dsp:nvSpPr>
        <dsp:cNvPr id="0" name=""/>
        <dsp:cNvSpPr/>
      </dsp:nvSpPr>
      <dsp:spPr>
        <a:xfrm>
          <a:off x="987085" y="591689"/>
          <a:ext cx="1980826" cy="198082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022D00-B904-4432-A98B-F3308D489BC5}">
      <dsp:nvSpPr>
        <dsp:cNvPr id="0" name=""/>
        <dsp:cNvSpPr/>
      </dsp:nvSpPr>
      <dsp:spPr>
        <a:xfrm>
          <a:off x="1346962" y="1575883"/>
          <a:ext cx="1267728" cy="65367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044700">
            <a:lnSpc>
              <a:spcPct val="90000"/>
            </a:lnSpc>
            <a:spcBef>
              <a:spcPct val="0"/>
            </a:spcBef>
            <a:spcAft>
              <a:spcPct val="35000"/>
            </a:spcAft>
            <a:buNone/>
          </a:pPr>
          <a:endParaRPr lang="en-US" sz="4600" kern="1200"/>
        </a:p>
      </dsp:txBody>
      <dsp:txXfrm>
        <a:off x="1346962" y="1575883"/>
        <a:ext cx="1267728" cy="65367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68CCD-0A66-4CC9-8FF6-68048E9F2E44}" type="datetimeFigureOut">
              <a:rPr lang="en-US" smtClean="0"/>
              <a:t>9/6/2023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6B09C-4D60-440A-AEFC-0F4900C380F8}" type="slidenum">
              <a:rPr lang="en-US" smtClean="0"/>
              <a:t>‹#›</a:t>
            </a:fld>
            <a:endParaRPr lang="en-US"/>
          </a:p>
        </p:txBody>
      </p:sp>
    </p:spTree>
    <p:extLst>
      <p:ext uri="{BB962C8B-B14F-4D97-AF65-F5344CB8AC3E}">
        <p14:creationId xmlns:p14="http://schemas.microsoft.com/office/powerpoint/2010/main" val="268799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E6B09C-4D60-440A-AEFC-0F4900C380F8}" type="slidenum">
              <a:rPr lang="en-US" smtClean="0"/>
              <a:t>53</a:t>
            </a:fld>
            <a:endParaRPr lang="en-US"/>
          </a:p>
        </p:txBody>
      </p:sp>
    </p:spTree>
    <p:extLst>
      <p:ext uri="{BB962C8B-B14F-4D97-AF65-F5344CB8AC3E}">
        <p14:creationId xmlns:p14="http://schemas.microsoft.com/office/powerpoint/2010/main" val="1648591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ED3FE-6479-7214-2527-7B3EFADBC5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07793F-3C53-AE51-6F37-2B1264360D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195B8D-753D-4A70-BCC7-B6392D26B67D}"/>
              </a:ext>
            </a:extLst>
          </p:cNvPr>
          <p:cNvSpPr>
            <a:spLocks noGrp="1"/>
          </p:cNvSpPr>
          <p:nvPr>
            <p:ph type="dt" sz="half" idx="10"/>
          </p:nvPr>
        </p:nvSpPr>
        <p:spPr/>
        <p:txBody>
          <a:bodyPr/>
          <a:lstStyle/>
          <a:p>
            <a:fld id="{1581D667-5579-4832-A9D1-A0A8090D06C7}" type="datetimeFigureOut">
              <a:rPr lang="en-US" smtClean="0"/>
              <a:t>9/6/2023</a:t>
            </a:fld>
            <a:endParaRPr lang="en-US"/>
          </a:p>
        </p:txBody>
      </p:sp>
      <p:sp>
        <p:nvSpPr>
          <p:cNvPr id="5" name="Footer Placeholder 4">
            <a:extLst>
              <a:ext uri="{FF2B5EF4-FFF2-40B4-BE49-F238E27FC236}">
                <a16:creationId xmlns:a16="http://schemas.microsoft.com/office/drawing/2014/main" id="{8AC9BAE3-7DA4-71A7-88AF-9EB14C1E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D426C-A909-C29E-BA60-6014EF0F4824}"/>
              </a:ext>
            </a:extLst>
          </p:cNvPr>
          <p:cNvSpPr>
            <a:spLocks noGrp="1"/>
          </p:cNvSpPr>
          <p:nvPr>
            <p:ph type="sldNum" sz="quarter" idx="12"/>
          </p:nvPr>
        </p:nvSpPr>
        <p:spPr/>
        <p:txBody>
          <a:bodyPr/>
          <a:lstStyle/>
          <a:p>
            <a:fld id="{D9EC6DD1-B68F-49AA-9FD8-5C0CDCDA9B8C}" type="slidenum">
              <a:rPr lang="en-US" smtClean="0"/>
              <a:t>‹#›</a:t>
            </a:fld>
            <a:endParaRPr lang="en-US"/>
          </a:p>
        </p:txBody>
      </p:sp>
    </p:spTree>
    <p:extLst>
      <p:ext uri="{BB962C8B-B14F-4D97-AF65-F5344CB8AC3E}">
        <p14:creationId xmlns:p14="http://schemas.microsoft.com/office/powerpoint/2010/main" val="374619811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F7DE7-B852-BBCC-BF4E-4D38DC6892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4B9345-5035-932E-0666-05E7FF26CF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B3CE4-6A17-144F-AB01-5080928BAEC7}"/>
              </a:ext>
            </a:extLst>
          </p:cNvPr>
          <p:cNvSpPr>
            <a:spLocks noGrp="1"/>
          </p:cNvSpPr>
          <p:nvPr>
            <p:ph type="dt" sz="half" idx="10"/>
          </p:nvPr>
        </p:nvSpPr>
        <p:spPr/>
        <p:txBody>
          <a:bodyPr/>
          <a:lstStyle/>
          <a:p>
            <a:fld id="{1581D667-5579-4832-A9D1-A0A8090D06C7}" type="datetimeFigureOut">
              <a:rPr lang="en-US" smtClean="0"/>
              <a:t>9/6/2023</a:t>
            </a:fld>
            <a:endParaRPr lang="en-US"/>
          </a:p>
        </p:txBody>
      </p:sp>
      <p:sp>
        <p:nvSpPr>
          <p:cNvPr id="5" name="Footer Placeholder 4">
            <a:extLst>
              <a:ext uri="{FF2B5EF4-FFF2-40B4-BE49-F238E27FC236}">
                <a16:creationId xmlns:a16="http://schemas.microsoft.com/office/drawing/2014/main" id="{8CACCD6C-EC3F-C2A2-A204-6F74342DF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2EAD6-940A-815E-23F8-30FAA044DE91}"/>
              </a:ext>
            </a:extLst>
          </p:cNvPr>
          <p:cNvSpPr>
            <a:spLocks noGrp="1"/>
          </p:cNvSpPr>
          <p:nvPr>
            <p:ph type="sldNum" sz="quarter" idx="12"/>
          </p:nvPr>
        </p:nvSpPr>
        <p:spPr/>
        <p:txBody>
          <a:bodyPr/>
          <a:lstStyle/>
          <a:p>
            <a:fld id="{D9EC6DD1-B68F-49AA-9FD8-5C0CDCDA9B8C}" type="slidenum">
              <a:rPr lang="en-US" smtClean="0"/>
              <a:t>‹#›</a:t>
            </a:fld>
            <a:endParaRPr lang="en-US"/>
          </a:p>
        </p:txBody>
      </p:sp>
    </p:spTree>
    <p:extLst>
      <p:ext uri="{BB962C8B-B14F-4D97-AF65-F5344CB8AC3E}">
        <p14:creationId xmlns:p14="http://schemas.microsoft.com/office/powerpoint/2010/main" val="23022041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30C85D-3863-0696-84BB-C4F67701AD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F4E070-E57F-01E6-2FE5-890E431288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4A2644-5853-CB6A-02D7-806A24169F1C}"/>
              </a:ext>
            </a:extLst>
          </p:cNvPr>
          <p:cNvSpPr>
            <a:spLocks noGrp="1"/>
          </p:cNvSpPr>
          <p:nvPr>
            <p:ph type="dt" sz="half" idx="10"/>
          </p:nvPr>
        </p:nvSpPr>
        <p:spPr/>
        <p:txBody>
          <a:bodyPr/>
          <a:lstStyle/>
          <a:p>
            <a:fld id="{1581D667-5579-4832-A9D1-A0A8090D06C7}" type="datetimeFigureOut">
              <a:rPr lang="en-US" smtClean="0"/>
              <a:t>9/6/2023</a:t>
            </a:fld>
            <a:endParaRPr lang="en-US"/>
          </a:p>
        </p:txBody>
      </p:sp>
      <p:sp>
        <p:nvSpPr>
          <p:cNvPr id="5" name="Footer Placeholder 4">
            <a:extLst>
              <a:ext uri="{FF2B5EF4-FFF2-40B4-BE49-F238E27FC236}">
                <a16:creationId xmlns:a16="http://schemas.microsoft.com/office/drawing/2014/main" id="{8587D29B-0F80-045F-B4A5-7A53825D5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D86D7-5CCF-F7A1-52D8-286F57FEF28A}"/>
              </a:ext>
            </a:extLst>
          </p:cNvPr>
          <p:cNvSpPr>
            <a:spLocks noGrp="1"/>
          </p:cNvSpPr>
          <p:nvPr>
            <p:ph type="sldNum" sz="quarter" idx="12"/>
          </p:nvPr>
        </p:nvSpPr>
        <p:spPr/>
        <p:txBody>
          <a:bodyPr/>
          <a:lstStyle/>
          <a:p>
            <a:fld id="{D9EC6DD1-B68F-49AA-9FD8-5C0CDCDA9B8C}" type="slidenum">
              <a:rPr lang="en-US" smtClean="0"/>
              <a:t>‹#›</a:t>
            </a:fld>
            <a:endParaRPr lang="en-US"/>
          </a:p>
        </p:txBody>
      </p:sp>
    </p:spTree>
    <p:extLst>
      <p:ext uri="{BB962C8B-B14F-4D97-AF65-F5344CB8AC3E}">
        <p14:creationId xmlns:p14="http://schemas.microsoft.com/office/powerpoint/2010/main" val="13970345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6345-0E77-715C-66DC-9E19BDFB62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4BB038-4F91-0580-3792-CBA87F088A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F60A64-834D-AE16-1AAE-73FA35DBAC6D}"/>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5ECF06CA-B5C2-C121-8EAD-073FDB039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9563E-209C-7206-4FB1-E78C7758A665}"/>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267658741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CBDD-BA36-803A-298D-6296767D36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6E7200-9F0F-04D5-1780-8CF2DE0604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82A21-C7B3-76B1-0CE4-C912D19ABAE2}"/>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C90A873A-14D4-CF3F-9577-1123BBB38E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118EF-B6BB-39CE-24A9-D53818A2C655}"/>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168951057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58AC-6EEE-2184-6EA6-979CD46CBC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687865-5BD4-E6BD-5188-B822DC4E1F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60C6DD-4D62-C00D-089F-05FCBFA45005}"/>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8B089036-E9D6-1439-E1DC-40F750E6D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A35CE6-D5A0-06F8-54AD-5EC89DF9A0CD}"/>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131691256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F97B-152B-3C83-68CD-8E090E496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4277F-6058-B60C-1C71-7E23A7AD9F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C88E3-66A4-0EC7-CA5D-0A936B12A9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E7263B-55FC-9148-AB92-9594D05BFD6A}"/>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6" name="Footer Placeholder 5">
            <a:extLst>
              <a:ext uri="{FF2B5EF4-FFF2-40B4-BE49-F238E27FC236}">
                <a16:creationId xmlns:a16="http://schemas.microsoft.com/office/drawing/2014/main" id="{18CFA559-1AD6-CB3D-9110-A282ABC68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F3EB73-095A-395D-75CD-6568A833A6F5}"/>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172677904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7E65-1651-294C-2BC2-F556E2C445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AF5744-6CCF-6B78-910B-C1D6A16224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DC655-43DC-C002-4B39-449CAEC9ED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1E27B9-E3A7-E4C7-5787-56CBC3C61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6D2C22-D684-26F4-3172-D65C2D4680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FC3A84-2643-E0A2-B795-7BE5A38FE4A6}"/>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8" name="Footer Placeholder 7">
            <a:extLst>
              <a:ext uri="{FF2B5EF4-FFF2-40B4-BE49-F238E27FC236}">
                <a16:creationId xmlns:a16="http://schemas.microsoft.com/office/drawing/2014/main" id="{B6FAD0AC-ABD5-A2A8-FBD9-706828124C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88B207-48E6-787C-1A7A-40E3A3EC9544}"/>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227760139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E64D-8C3F-4D49-EA48-4DB540F797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DB7E31-EF9D-5793-1EF4-62F8FC941A08}"/>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4" name="Footer Placeholder 3">
            <a:extLst>
              <a:ext uri="{FF2B5EF4-FFF2-40B4-BE49-F238E27FC236}">
                <a16:creationId xmlns:a16="http://schemas.microsoft.com/office/drawing/2014/main" id="{34013207-B70F-59B5-9893-A815A7685E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8038B2-D81B-B5EA-ECD9-01458F443C81}"/>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24504502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9F399A-6AAC-0AE3-141D-293BA5D56903}"/>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3" name="Footer Placeholder 2">
            <a:extLst>
              <a:ext uri="{FF2B5EF4-FFF2-40B4-BE49-F238E27FC236}">
                <a16:creationId xmlns:a16="http://schemas.microsoft.com/office/drawing/2014/main" id="{77A63EC6-E1BB-F856-571F-D1BD8BE4D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85CF68-F09C-8CFB-0AA0-5AFA2E9F386D}"/>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275412026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98F2-3F36-7669-335B-51D4906CC3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F23E9-CB12-967E-FB92-D9DC80BCB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ABB813-8816-6A19-92C3-4FA44811F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2D4BD-9D50-3ED4-204D-70404EC8F3A3}"/>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6" name="Footer Placeholder 5">
            <a:extLst>
              <a:ext uri="{FF2B5EF4-FFF2-40B4-BE49-F238E27FC236}">
                <a16:creationId xmlns:a16="http://schemas.microsoft.com/office/drawing/2014/main" id="{0470FAB3-3C25-79B3-1DA3-DB0896C0FE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A5D9F5-EE18-D99C-E24A-3354FBFA1741}"/>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35162180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0640-A3DC-4CAF-8FE3-AD4EC38F92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1B3F12-B3E4-66F0-4A79-30DE6AD493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CD5F8-3CCF-9BC7-88BE-2A63991E9861}"/>
              </a:ext>
            </a:extLst>
          </p:cNvPr>
          <p:cNvSpPr>
            <a:spLocks noGrp="1"/>
          </p:cNvSpPr>
          <p:nvPr>
            <p:ph type="dt" sz="half" idx="10"/>
          </p:nvPr>
        </p:nvSpPr>
        <p:spPr/>
        <p:txBody>
          <a:bodyPr/>
          <a:lstStyle/>
          <a:p>
            <a:fld id="{1581D667-5579-4832-A9D1-A0A8090D06C7}" type="datetimeFigureOut">
              <a:rPr lang="en-US" smtClean="0"/>
              <a:t>9/6/2023</a:t>
            </a:fld>
            <a:endParaRPr lang="en-US"/>
          </a:p>
        </p:txBody>
      </p:sp>
      <p:sp>
        <p:nvSpPr>
          <p:cNvPr id="5" name="Footer Placeholder 4">
            <a:extLst>
              <a:ext uri="{FF2B5EF4-FFF2-40B4-BE49-F238E27FC236}">
                <a16:creationId xmlns:a16="http://schemas.microsoft.com/office/drawing/2014/main" id="{12C83B31-1BA8-605E-71AE-17EC9AF46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C2231A-F7E5-D4E2-6617-ED0E52785FFC}"/>
              </a:ext>
            </a:extLst>
          </p:cNvPr>
          <p:cNvSpPr>
            <a:spLocks noGrp="1"/>
          </p:cNvSpPr>
          <p:nvPr>
            <p:ph type="sldNum" sz="quarter" idx="12"/>
          </p:nvPr>
        </p:nvSpPr>
        <p:spPr/>
        <p:txBody>
          <a:bodyPr/>
          <a:lstStyle/>
          <a:p>
            <a:fld id="{D9EC6DD1-B68F-49AA-9FD8-5C0CDCDA9B8C}" type="slidenum">
              <a:rPr lang="en-US" smtClean="0"/>
              <a:t>‹#›</a:t>
            </a:fld>
            <a:endParaRPr lang="en-US"/>
          </a:p>
        </p:txBody>
      </p:sp>
    </p:spTree>
    <p:extLst>
      <p:ext uri="{BB962C8B-B14F-4D97-AF65-F5344CB8AC3E}">
        <p14:creationId xmlns:p14="http://schemas.microsoft.com/office/powerpoint/2010/main" val="2758321698"/>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2D15-D352-91AF-AFEA-4A62189B5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85F2F8-B7ED-0BF9-867D-97C74C213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7A5CC2-F745-214D-BCA8-B4654E8930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024DD0-FA92-F6D3-F1DD-06FA3950FFB2}"/>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6" name="Footer Placeholder 5">
            <a:extLst>
              <a:ext uri="{FF2B5EF4-FFF2-40B4-BE49-F238E27FC236}">
                <a16:creationId xmlns:a16="http://schemas.microsoft.com/office/drawing/2014/main" id="{0E11EA33-AC4F-ABF9-4B8A-1DB983ED2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2B0AB9-4672-D68E-130E-42FDD6393195}"/>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419711694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13F4-B6E9-0643-48D2-A3B4230954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8983DD-22D3-B132-5083-7F3F41F0AD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A1DD0-5924-9DC0-7DF2-31ACAFB7099A}"/>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FD0D5F71-8868-E4B6-4C55-354B5198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EA1E1-D792-FCD8-4767-E9DED84DDCDF}"/>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143438792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3ABC08-ABA9-B791-8B3C-06BDD8E74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31BE36-6554-E64D-B904-2020F9CBC8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393F9-2F87-E7CC-277C-07EAAF724671}"/>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8FA0F75B-6E52-C4B2-1FC4-131C9C06F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BD91F-1892-231B-36D4-0B7BBA7FE2F1}"/>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306023400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E9C9-2485-79DE-4860-D33A313FD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C74367-AD65-1683-65ED-A50E46216A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7AD355-3C9C-62B7-970A-F1A2C0AE250C}"/>
              </a:ext>
            </a:extLst>
          </p:cNvPr>
          <p:cNvSpPr>
            <a:spLocks noGrp="1"/>
          </p:cNvSpPr>
          <p:nvPr>
            <p:ph type="dt" sz="half" idx="10"/>
          </p:nvPr>
        </p:nvSpPr>
        <p:spPr/>
        <p:txBody>
          <a:bodyPr/>
          <a:lstStyle/>
          <a:p>
            <a:fld id="{A707F1BC-67D5-44EE-958A-1A7DCDCF2E30}" type="datetimeFigureOut">
              <a:rPr lang="en-US" smtClean="0"/>
              <a:t>9/6/2023</a:t>
            </a:fld>
            <a:endParaRPr lang="en-US"/>
          </a:p>
        </p:txBody>
      </p:sp>
      <p:sp>
        <p:nvSpPr>
          <p:cNvPr id="5" name="Footer Placeholder 4">
            <a:extLst>
              <a:ext uri="{FF2B5EF4-FFF2-40B4-BE49-F238E27FC236}">
                <a16:creationId xmlns:a16="http://schemas.microsoft.com/office/drawing/2014/main" id="{357A67FD-2822-98DB-A0F5-41611E615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552F1-9EC6-E274-EB89-004A66A95B0C}"/>
              </a:ext>
            </a:extLst>
          </p:cNvPr>
          <p:cNvSpPr>
            <a:spLocks noGrp="1"/>
          </p:cNvSpPr>
          <p:nvPr>
            <p:ph type="sldNum" sz="quarter" idx="12"/>
          </p:nvPr>
        </p:nvSpPr>
        <p:spPr/>
        <p:txBody>
          <a:bodyPr/>
          <a:lstStyle/>
          <a:p>
            <a:fld id="{DABB745B-5AE4-4E28-BDDE-4DC68BDF9447}" type="slidenum">
              <a:rPr lang="en-US" smtClean="0"/>
              <a:t>‹#›</a:t>
            </a:fld>
            <a:endParaRPr lang="en-US"/>
          </a:p>
        </p:txBody>
      </p:sp>
    </p:spTree>
    <p:extLst>
      <p:ext uri="{BB962C8B-B14F-4D97-AF65-F5344CB8AC3E}">
        <p14:creationId xmlns:p14="http://schemas.microsoft.com/office/powerpoint/2010/main" val="313744873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ABBB9-EC09-0ADC-A07B-DEADB6A20D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362BDE-3AFA-57D9-A6FA-399EB524E9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02C09-1EDB-45BA-820B-A04DA2963989}"/>
              </a:ext>
            </a:extLst>
          </p:cNvPr>
          <p:cNvSpPr>
            <a:spLocks noGrp="1"/>
          </p:cNvSpPr>
          <p:nvPr>
            <p:ph type="dt" sz="half" idx="10"/>
          </p:nvPr>
        </p:nvSpPr>
        <p:spPr/>
        <p:txBody>
          <a:bodyPr/>
          <a:lstStyle/>
          <a:p>
            <a:fld id="{A707F1BC-67D5-44EE-958A-1A7DCDCF2E30}" type="datetimeFigureOut">
              <a:rPr lang="en-US" smtClean="0"/>
              <a:t>9/6/2023</a:t>
            </a:fld>
            <a:endParaRPr lang="en-US"/>
          </a:p>
        </p:txBody>
      </p:sp>
      <p:sp>
        <p:nvSpPr>
          <p:cNvPr id="5" name="Footer Placeholder 4">
            <a:extLst>
              <a:ext uri="{FF2B5EF4-FFF2-40B4-BE49-F238E27FC236}">
                <a16:creationId xmlns:a16="http://schemas.microsoft.com/office/drawing/2014/main" id="{B5F71449-DEBF-499F-F01D-C2E693611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1D73AC-AE38-B95D-CCD2-4124FDA7B630}"/>
              </a:ext>
            </a:extLst>
          </p:cNvPr>
          <p:cNvSpPr>
            <a:spLocks noGrp="1"/>
          </p:cNvSpPr>
          <p:nvPr>
            <p:ph type="sldNum" sz="quarter" idx="12"/>
          </p:nvPr>
        </p:nvSpPr>
        <p:spPr/>
        <p:txBody>
          <a:bodyPr/>
          <a:lstStyle/>
          <a:p>
            <a:fld id="{DABB745B-5AE4-4E28-BDDE-4DC68BDF9447}" type="slidenum">
              <a:rPr lang="en-US" smtClean="0"/>
              <a:t>‹#›</a:t>
            </a:fld>
            <a:endParaRPr lang="en-US"/>
          </a:p>
        </p:txBody>
      </p:sp>
    </p:spTree>
    <p:extLst>
      <p:ext uri="{BB962C8B-B14F-4D97-AF65-F5344CB8AC3E}">
        <p14:creationId xmlns:p14="http://schemas.microsoft.com/office/powerpoint/2010/main" val="350617267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11F7-0D86-9EDF-DF4D-341E7929C4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040BF3-E9E9-679F-5AF8-D80DC53B11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1812A0-DD94-D287-263C-0DB7DA43F5E1}"/>
              </a:ext>
            </a:extLst>
          </p:cNvPr>
          <p:cNvSpPr>
            <a:spLocks noGrp="1"/>
          </p:cNvSpPr>
          <p:nvPr>
            <p:ph type="dt" sz="half" idx="10"/>
          </p:nvPr>
        </p:nvSpPr>
        <p:spPr/>
        <p:txBody>
          <a:bodyPr/>
          <a:lstStyle/>
          <a:p>
            <a:fld id="{A707F1BC-67D5-44EE-958A-1A7DCDCF2E30}" type="datetimeFigureOut">
              <a:rPr lang="en-US" smtClean="0"/>
              <a:t>9/6/2023</a:t>
            </a:fld>
            <a:endParaRPr lang="en-US"/>
          </a:p>
        </p:txBody>
      </p:sp>
      <p:sp>
        <p:nvSpPr>
          <p:cNvPr id="5" name="Footer Placeholder 4">
            <a:extLst>
              <a:ext uri="{FF2B5EF4-FFF2-40B4-BE49-F238E27FC236}">
                <a16:creationId xmlns:a16="http://schemas.microsoft.com/office/drawing/2014/main" id="{0043EC94-31E7-0896-1941-22E6E07D1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8D162-5936-17B7-0028-4F2303DBBE23}"/>
              </a:ext>
            </a:extLst>
          </p:cNvPr>
          <p:cNvSpPr>
            <a:spLocks noGrp="1"/>
          </p:cNvSpPr>
          <p:nvPr>
            <p:ph type="sldNum" sz="quarter" idx="12"/>
          </p:nvPr>
        </p:nvSpPr>
        <p:spPr/>
        <p:txBody>
          <a:bodyPr/>
          <a:lstStyle/>
          <a:p>
            <a:fld id="{DABB745B-5AE4-4E28-BDDE-4DC68BDF9447}" type="slidenum">
              <a:rPr lang="en-US" smtClean="0"/>
              <a:t>‹#›</a:t>
            </a:fld>
            <a:endParaRPr lang="en-US"/>
          </a:p>
        </p:txBody>
      </p:sp>
    </p:spTree>
    <p:extLst>
      <p:ext uri="{BB962C8B-B14F-4D97-AF65-F5344CB8AC3E}">
        <p14:creationId xmlns:p14="http://schemas.microsoft.com/office/powerpoint/2010/main" val="195495339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689EB-8B87-CA50-97F1-21506BD1E7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FBFBFB-2BAE-30F3-6DE2-EEDEDA6707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EEA272-E461-67F7-C23D-921ABB42BD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BCAB27-5FB5-C27D-1EF1-A6A079C98D8E}"/>
              </a:ext>
            </a:extLst>
          </p:cNvPr>
          <p:cNvSpPr>
            <a:spLocks noGrp="1"/>
          </p:cNvSpPr>
          <p:nvPr>
            <p:ph type="dt" sz="half" idx="10"/>
          </p:nvPr>
        </p:nvSpPr>
        <p:spPr/>
        <p:txBody>
          <a:bodyPr/>
          <a:lstStyle/>
          <a:p>
            <a:fld id="{A707F1BC-67D5-44EE-958A-1A7DCDCF2E30}" type="datetimeFigureOut">
              <a:rPr lang="en-US" smtClean="0"/>
              <a:t>9/6/2023</a:t>
            </a:fld>
            <a:endParaRPr lang="en-US"/>
          </a:p>
        </p:txBody>
      </p:sp>
      <p:sp>
        <p:nvSpPr>
          <p:cNvPr id="6" name="Footer Placeholder 5">
            <a:extLst>
              <a:ext uri="{FF2B5EF4-FFF2-40B4-BE49-F238E27FC236}">
                <a16:creationId xmlns:a16="http://schemas.microsoft.com/office/drawing/2014/main" id="{84CAC864-99D6-6683-79F4-AF5B813A77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C4ACA-ADAC-3879-79FE-632E97F812D7}"/>
              </a:ext>
            </a:extLst>
          </p:cNvPr>
          <p:cNvSpPr>
            <a:spLocks noGrp="1"/>
          </p:cNvSpPr>
          <p:nvPr>
            <p:ph type="sldNum" sz="quarter" idx="12"/>
          </p:nvPr>
        </p:nvSpPr>
        <p:spPr/>
        <p:txBody>
          <a:bodyPr/>
          <a:lstStyle/>
          <a:p>
            <a:fld id="{DABB745B-5AE4-4E28-BDDE-4DC68BDF9447}" type="slidenum">
              <a:rPr lang="en-US" smtClean="0"/>
              <a:t>‹#›</a:t>
            </a:fld>
            <a:endParaRPr lang="en-US"/>
          </a:p>
        </p:txBody>
      </p:sp>
    </p:spTree>
    <p:extLst>
      <p:ext uri="{BB962C8B-B14F-4D97-AF65-F5344CB8AC3E}">
        <p14:creationId xmlns:p14="http://schemas.microsoft.com/office/powerpoint/2010/main" val="136517925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A63B-A1D7-5D94-AB4A-9F063B95BA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1CA4F2-F75F-BBE6-452B-E2A44BFA27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6B87CA-AACA-4FCD-D4AB-FBA3852C21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80A521-4EB3-5D2F-9E2F-1EBEF636B3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832EE-3300-4E38-D093-213B82C549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272930-32B4-CB54-4D72-C9A65C54B522}"/>
              </a:ext>
            </a:extLst>
          </p:cNvPr>
          <p:cNvSpPr>
            <a:spLocks noGrp="1"/>
          </p:cNvSpPr>
          <p:nvPr>
            <p:ph type="dt" sz="half" idx="10"/>
          </p:nvPr>
        </p:nvSpPr>
        <p:spPr/>
        <p:txBody>
          <a:bodyPr/>
          <a:lstStyle/>
          <a:p>
            <a:fld id="{A707F1BC-67D5-44EE-958A-1A7DCDCF2E30}" type="datetimeFigureOut">
              <a:rPr lang="en-US" smtClean="0"/>
              <a:t>9/6/2023</a:t>
            </a:fld>
            <a:endParaRPr lang="en-US"/>
          </a:p>
        </p:txBody>
      </p:sp>
      <p:sp>
        <p:nvSpPr>
          <p:cNvPr id="8" name="Footer Placeholder 7">
            <a:extLst>
              <a:ext uri="{FF2B5EF4-FFF2-40B4-BE49-F238E27FC236}">
                <a16:creationId xmlns:a16="http://schemas.microsoft.com/office/drawing/2014/main" id="{6B6E7679-80C8-3666-B3F4-F4C80C9640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484743-C248-3ED9-106D-9268DF88005A}"/>
              </a:ext>
            </a:extLst>
          </p:cNvPr>
          <p:cNvSpPr>
            <a:spLocks noGrp="1"/>
          </p:cNvSpPr>
          <p:nvPr>
            <p:ph type="sldNum" sz="quarter" idx="12"/>
          </p:nvPr>
        </p:nvSpPr>
        <p:spPr/>
        <p:txBody>
          <a:bodyPr/>
          <a:lstStyle/>
          <a:p>
            <a:fld id="{DABB745B-5AE4-4E28-BDDE-4DC68BDF9447}" type="slidenum">
              <a:rPr lang="en-US" smtClean="0"/>
              <a:t>‹#›</a:t>
            </a:fld>
            <a:endParaRPr lang="en-US"/>
          </a:p>
        </p:txBody>
      </p:sp>
    </p:spTree>
    <p:extLst>
      <p:ext uri="{BB962C8B-B14F-4D97-AF65-F5344CB8AC3E}">
        <p14:creationId xmlns:p14="http://schemas.microsoft.com/office/powerpoint/2010/main" val="365908695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8370-9EF5-FBDB-C5D2-54842F99BB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CD33F7-A768-698C-F30D-A8F35CA79564}"/>
              </a:ext>
            </a:extLst>
          </p:cNvPr>
          <p:cNvSpPr>
            <a:spLocks noGrp="1"/>
          </p:cNvSpPr>
          <p:nvPr>
            <p:ph type="dt" sz="half" idx="10"/>
          </p:nvPr>
        </p:nvSpPr>
        <p:spPr/>
        <p:txBody>
          <a:bodyPr/>
          <a:lstStyle/>
          <a:p>
            <a:fld id="{A707F1BC-67D5-44EE-958A-1A7DCDCF2E30}" type="datetimeFigureOut">
              <a:rPr lang="en-US" smtClean="0"/>
              <a:t>9/6/2023</a:t>
            </a:fld>
            <a:endParaRPr lang="en-US"/>
          </a:p>
        </p:txBody>
      </p:sp>
      <p:sp>
        <p:nvSpPr>
          <p:cNvPr id="4" name="Footer Placeholder 3">
            <a:extLst>
              <a:ext uri="{FF2B5EF4-FFF2-40B4-BE49-F238E27FC236}">
                <a16:creationId xmlns:a16="http://schemas.microsoft.com/office/drawing/2014/main" id="{97D7741A-240C-29C7-5BBF-6CA631C3A0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1BFF3-6038-B567-1E67-7EE8056C6656}"/>
              </a:ext>
            </a:extLst>
          </p:cNvPr>
          <p:cNvSpPr>
            <a:spLocks noGrp="1"/>
          </p:cNvSpPr>
          <p:nvPr>
            <p:ph type="sldNum" sz="quarter" idx="12"/>
          </p:nvPr>
        </p:nvSpPr>
        <p:spPr/>
        <p:txBody>
          <a:bodyPr/>
          <a:lstStyle/>
          <a:p>
            <a:fld id="{DABB745B-5AE4-4E28-BDDE-4DC68BDF9447}" type="slidenum">
              <a:rPr lang="en-US" smtClean="0"/>
              <a:t>‹#›</a:t>
            </a:fld>
            <a:endParaRPr lang="en-US"/>
          </a:p>
        </p:txBody>
      </p:sp>
    </p:spTree>
    <p:extLst>
      <p:ext uri="{BB962C8B-B14F-4D97-AF65-F5344CB8AC3E}">
        <p14:creationId xmlns:p14="http://schemas.microsoft.com/office/powerpoint/2010/main" val="416923390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BFEF2-D99E-8A23-743B-7549362793A3}"/>
              </a:ext>
            </a:extLst>
          </p:cNvPr>
          <p:cNvSpPr>
            <a:spLocks noGrp="1"/>
          </p:cNvSpPr>
          <p:nvPr>
            <p:ph type="dt" sz="half" idx="10"/>
          </p:nvPr>
        </p:nvSpPr>
        <p:spPr/>
        <p:txBody>
          <a:bodyPr/>
          <a:lstStyle/>
          <a:p>
            <a:fld id="{A707F1BC-67D5-44EE-958A-1A7DCDCF2E30}" type="datetimeFigureOut">
              <a:rPr lang="en-US" smtClean="0"/>
              <a:t>9/6/2023</a:t>
            </a:fld>
            <a:endParaRPr lang="en-US"/>
          </a:p>
        </p:txBody>
      </p:sp>
      <p:sp>
        <p:nvSpPr>
          <p:cNvPr id="3" name="Footer Placeholder 2">
            <a:extLst>
              <a:ext uri="{FF2B5EF4-FFF2-40B4-BE49-F238E27FC236}">
                <a16:creationId xmlns:a16="http://schemas.microsoft.com/office/drawing/2014/main" id="{C3EA845F-CD66-F4D9-859B-4E78CC0A65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26FC40-A46A-E5E4-0515-C85A6B510787}"/>
              </a:ext>
            </a:extLst>
          </p:cNvPr>
          <p:cNvSpPr>
            <a:spLocks noGrp="1"/>
          </p:cNvSpPr>
          <p:nvPr>
            <p:ph type="sldNum" sz="quarter" idx="12"/>
          </p:nvPr>
        </p:nvSpPr>
        <p:spPr/>
        <p:txBody>
          <a:bodyPr/>
          <a:lstStyle/>
          <a:p>
            <a:fld id="{DABB745B-5AE4-4E28-BDDE-4DC68BDF9447}" type="slidenum">
              <a:rPr lang="en-US" smtClean="0"/>
              <a:t>‹#›</a:t>
            </a:fld>
            <a:endParaRPr lang="en-US"/>
          </a:p>
        </p:txBody>
      </p:sp>
    </p:spTree>
    <p:extLst>
      <p:ext uri="{BB962C8B-B14F-4D97-AF65-F5344CB8AC3E}">
        <p14:creationId xmlns:p14="http://schemas.microsoft.com/office/powerpoint/2010/main" val="268943851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9C3DC-2900-C793-7A46-D7BD476E07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1FF73B-B7C5-FE7F-0AF9-AE812C2169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C3435A-58C7-A084-7E13-98FC149BD67B}"/>
              </a:ext>
            </a:extLst>
          </p:cNvPr>
          <p:cNvSpPr>
            <a:spLocks noGrp="1"/>
          </p:cNvSpPr>
          <p:nvPr>
            <p:ph type="dt" sz="half" idx="10"/>
          </p:nvPr>
        </p:nvSpPr>
        <p:spPr/>
        <p:txBody>
          <a:bodyPr/>
          <a:lstStyle/>
          <a:p>
            <a:fld id="{1581D667-5579-4832-A9D1-A0A8090D06C7}" type="datetimeFigureOut">
              <a:rPr lang="en-US" smtClean="0"/>
              <a:t>9/6/2023</a:t>
            </a:fld>
            <a:endParaRPr lang="en-US"/>
          </a:p>
        </p:txBody>
      </p:sp>
      <p:sp>
        <p:nvSpPr>
          <p:cNvPr id="5" name="Footer Placeholder 4">
            <a:extLst>
              <a:ext uri="{FF2B5EF4-FFF2-40B4-BE49-F238E27FC236}">
                <a16:creationId xmlns:a16="http://schemas.microsoft.com/office/drawing/2014/main" id="{774A5CA4-2EAC-41BB-674D-25CFFFB649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345F04-A13C-0F2B-DC63-CBCBDCB217BE}"/>
              </a:ext>
            </a:extLst>
          </p:cNvPr>
          <p:cNvSpPr>
            <a:spLocks noGrp="1"/>
          </p:cNvSpPr>
          <p:nvPr>
            <p:ph type="sldNum" sz="quarter" idx="12"/>
          </p:nvPr>
        </p:nvSpPr>
        <p:spPr/>
        <p:txBody>
          <a:bodyPr/>
          <a:lstStyle/>
          <a:p>
            <a:fld id="{D9EC6DD1-B68F-49AA-9FD8-5C0CDCDA9B8C}" type="slidenum">
              <a:rPr lang="en-US" smtClean="0"/>
              <a:t>‹#›</a:t>
            </a:fld>
            <a:endParaRPr lang="en-US"/>
          </a:p>
        </p:txBody>
      </p:sp>
    </p:spTree>
    <p:extLst>
      <p:ext uri="{BB962C8B-B14F-4D97-AF65-F5344CB8AC3E}">
        <p14:creationId xmlns:p14="http://schemas.microsoft.com/office/powerpoint/2010/main" val="3684359572"/>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5E08-9529-C9FD-0749-D363F389D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15720-79D2-EEB5-A527-CBC3C3F556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830103-08A1-DB07-C9FF-CF49ED053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F43C37-2317-20B8-46DA-5C180D6F15B9}"/>
              </a:ext>
            </a:extLst>
          </p:cNvPr>
          <p:cNvSpPr>
            <a:spLocks noGrp="1"/>
          </p:cNvSpPr>
          <p:nvPr>
            <p:ph type="dt" sz="half" idx="10"/>
          </p:nvPr>
        </p:nvSpPr>
        <p:spPr/>
        <p:txBody>
          <a:bodyPr/>
          <a:lstStyle/>
          <a:p>
            <a:fld id="{A707F1BC-67D5-44EE-958A-1A7DCDCF2E30}" type="datetimeFigureOut">
              <a:rPr lang="en-US" smtClean="0"/>
              <a:t>9/6/2023</a:t>
            </a:fld>
            <a:endParaRPr lang="en-US"/>
          </a:p>
        </p:txBody>
      </p:sp>
      <p:sp>
        <p:nvSpPr>
          <p:cNvPr id="6" name="Footer Placeholder 5">
            <a:extLst>
              <a:ext uri="{FF2B5EF4-FFF2-40B4-BE49-F238E27FC236}">
                <a16:creationId xmlns:a16="http://schemas.microsoft.com/office/drawing/2014/main" id="{EBC7AEF3-CC5E-7BB8-732F-033349B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622B42-C808-68C2-DEDB-EBF22CFB6AF6}"/>
              </a:ext>
            </a:extLst>
          </p:cNvPr>
          <p:cNvSpPr>
            <a:spLocks noGrp="1"/>
          </p:cNvSpPr>
          <p:nvPr>
            <p:ph type="sldNum" sz="quarter" idx="12"/>
          </p:nvPr>
        </p:nvSpPr>
        <p:spPr/>
        <p:txBody>
          <a:bodyPr/>
          <a:lstStyle/>
          <a:p>
            <a:fld id="{DABB745B-5AE4-4E28-BDDE-4DC68BDF9447}" type="slidenum">
              <a:rPr lang="en-US" smtClean="0"/>
              <a:t>‹#›</a:t>
            </a:fld>
            <a:endParaRPr lang="en-US"/>
          </a:p>
        </p:txBody>
      </p:sp>
    </p:spTree>
    <p:extLst>
      <p:ext uri="{BB962C8B-B14F-4D97-AF65-F5344CB8AC3E}">
        <p14:creationId xmlns:p14="http://schemas.microsoft.com/office/powerpoint/2010/main" val="233969542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F5D7-7F8E-D92C-C0F1-6704DD9A7D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A6FAB0-2A29-83B5-A7CC-752EC0AC6E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2AB1B9-8A3B-910B-8203-BA1967710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416824-2F87-1128-AAE2-659945A665B1}"/>
              </a:ext>
            </a:extLst>
          </p:cNvPr>
          <p:cNvSpPr>
            <a:spLocks noGrp="1"/>
          </p:cNvSpPr>
          <p:nvPr>
            <p:ph type="dt" sz="half" idx="10"/>
          </p:nvPr>
        </p:nvSpPr>
        <p:spPr/>
        <p:txBody>
          <a:bodyPr/>
          <a:lstStyle/>
          <a:p>
            <a:fld id="{A707F1BC-67D5-44EE-958A-1A7DCDCF2E30}" type="datetimeFigureOut">
              <a:rPr lang="en-US" smtClean="0"/>
              <a:t>9/6/2023</a:t>
            </a:fld>
            <a:endParaRPr lang="en-US"/>
          </a:p>
        </p:txBody>
      </p:sp>
      <p:sp>
        <p:nvSpPr>
          <p:cNvPr id="6" name="Footer Placeholder 5">
            <a:extLst>
              <a:ext uri="{FF2B5EF4-FFF2-40B4-BE49-F238E27FC236}">
                <a16:creationId xmlns:a16="http://schemas.microsoft.com/office/drawing/2014/main" id="{AF68A883-F591-D682-9362-1A7DFE150D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3DD09C-C790-3F92-BA0C-99EF288DCFDC}"/>
              </a:ext>
            </a:extLst>
          </p:cNvPr>
          <p:cNvSpPr>
            <a:spLocks noGrp="1"/>
          </p:cNvSpPr>
          <p:nvPr>
            <p:ph type="sldNum" sz="quarter" idx="12"/>
          </p:nvPr>
        </p:nvSpPr>
        <p:spPr/>
        <p:txBody>
          <a:bodyPr/>
          <a:lstStyle/>
          <a:p>
            <a:fld id="{DABB745B-5AE4-4E28-BDDE-4DC68BDF9447}" type="slidenum">
              <a:rPr lang="en-US" smtClean="0"/>
              <a:t>‹#›</a:t>
            </a:fld>
            <a:endParaRPr lang="en-US"/>
          </a:p>
        </p:txBody>
      </p:sp>
    </p:spTree>
    <p:extLst>
      <p:ext uri="{BB962C8B-B14F-4D97-AF65-F5344CB8AC3E}">
        <p14:creationId xmlns:p14="http://schemas.microsoft.com/office/powerpoint/2010/main" val="214904414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698F-C892-75BE-B5C4-0EEF903E30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9FB9EE-0254-C4F1-AB53-7A70B6DE30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8D79A-3281-E48F-3F64-FC51B9E2EC2B}"/>
              </a:ext>
            </a:extLst>
          </p:cNvPr>
          <p:cNvSpPr>
            <a:spLocks noGrp="1"/>
          </p:cNvSpPr>
          <p:nvPr>
            <p:ph type="dt" sz="half" idx="10"/>
          </p:nvPr>
        </p:nvSpPr>
        <p:spPr/>
        <p:txBody>
          <a:bodyPr/>
          <a:lstStyle/>
          <a:p>
            <a:fld id="{A707F1BC-67D5-44EE-958A-1A7DCDCF2E30}" type="datetimeFigureOut">
              <a:rPr lang="en-US" smtClean="0"/>
              <a:t>9/6/2023</a:t>
            </a:fld>
            <a:endParaRPr lang="en-US"/>
          </a:p>
        </p:txBody>
      </p:sp>
      <p:sp>
        <p:nvSpPr>
          <p:cNvPr id="5" name="Footer Placeholder 4">
            <a:extLst>
              <a:ext uri="{FF2B5EF4-FFF2-40B4-BE49-F238E27FC236}">
                <a16:creationId xmlns:a16="http://schemas.microsoft.com/office/drawing/2014/main" id="{554D7779-8AB1-3D11-91B8-EF52B0C83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49369E-0802-3D14-3CB1-78FCF6C2F4E9}"/>
              </a:ext>
            </a:extLst>
          </p:cNvPr>
          <p:cNvSpPr>
            <a:spLocks noGrp="1"/>
          </p:cNvSpPr>
          <p:nvPr>
            <p:ph type="sldNum" sz="quarter" idx="12"/>
          </p:nvPr>
        </p:nvSpPr>
        <p:spPr/>
        <p:txBody>
          <a:bodyPr/>
          <a:lstStyle/>
          <a:p>
            <a:fld id="{DABB745B-5AE4-4E28-BDDE-4DC68BDF9447}" type="slidenum">
              <a:rPr lang="en-US" smtClean="0"/>
              <a:t>‹#›</a:t>
            </a:fld>
            <a:endParaRPr lang="en-US"/>
          </a:p>
        </p:txBody>
      </p:sp>
    </p:spTree>
    <p:extLst>
      <p:ext uri="{BB962C8B-B14F-4D97-AF65-F5344CB8AC3E}">
        <p14:creationId xmlns:p14="http://schemas.microsoft.com/office/powerpoint/2010/main" val="158585353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7394A2-0A37-6174-C5CA-BF6403FE22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27164D-BE5E-F154-BC52-080B058B35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C2C97-3DF0-D9F6-B6A8-F45E1081532D}"/>
              </a:ext>
            </a:extLst>
          </p:cNvPr>
          <p:cNvSpPr>
            <a:spLocks noGrp="1"/>
          </p:cNvSpPr>
          <p:nvPr>
            <p:ph type="dt" sz="half" idx="10"/>
          </p:nvPr>
        </p:nvSpPr>
        <p:spPr/>
        <p:txBody>
          <a:bodyPr/>
          <a:lstStyle/>
          <a:p>
            <a:fld id="{A707F1BC-67D5-44EE-958A-1A7DCDCF2E30}" type="datetimeFigureOut">
              <a:rPr lang="en-US" smtClean="0"/>
              <a:t>9/6/2023</a:t>
            </a:fld>
            <a:endParaRPr lang="en-US"/>
          </a:p>
        </p:txBody>
      </p:sp>
      <p:sp>
        <p:nvSpPr>
          <p:cNvPr id="5" name="Footer Placeholder 4">
            <a:extLst>
              <a:ext uri="{FF2B5EF4-FFF2-40B4-BE49-F238E27FC236}">
                <a16:creationId xmlns:a16="http://schemas.microsoft.com/office/drawing/2014/main" id="{FA887FC7-83DB-22D9-F6D7-D70829FF9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5ABE2-C558-5F8A-8811-2664DA9D97E3}"/>
              </a:ext>
            </a:extLst>
          </p:cNvPr>
          <p:cNvSpPr>
            <a:spLocks noGrp="1"/>
          </p:cNvSpPr>
          <p:nvPr>
            <p:ph type="sldNum" sz="quarter" idx="12"/>
          </p:nvPr>
        </p:nvSpPr>
        <p:spPr/>
        <p:txBody>
          <a:bodyPr/>
          <a:lstStyle/>
          <a:p>
            <a:fld id="{DABB745B-5AE4-4E28-BDDE-4DC68BDF9447}" type="slidenum">
              <a:rPr lang="en-US" smtClean="0"/>
              <a:t>‹#›</a:t>
            </a:fld>
            <a:endParaRPr lang="en-US"/>
          </a:p>
        </p:txBody>
      </p:sp>
    </p:spTree>
    <p:extLst>
      <p:ext uri="{BB962C8B-B14F-4D97-AF65-F5344CB8AC3E}">
        <p14:creationId xmlns:p14="http://schemas.microsoft.com/office/powerpoint/2010/main" val="77888789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6345-0E77-715C-66DC-9E19BDFB62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4BB038-4F91-0580-3792-CBA87F088A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F60A64-834D-AE16-1AAE-73FA35DBAC6D}"/>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5ECF06CA-B5C2-C121-8EAD-073FDB039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9563E-209C-7206-4FB1-E78C7758A665}"/>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267658741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5CBDD-BA36-803A-298D-6296767D36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6E7200-9F0F-04D5-1780-8CF2DE0604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82A21-C7B3-76B1-0CE4-C912D19ABAE2}"/>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C90A873A-14D4-CF3F-9577-1123BBB38E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118EF-B6BB-39CE-24A9-D53818A2C655}"/>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1689510570"/>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58AC-6EEE-2184-6EA6-979CD46CBC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687865-5BD4-E6BD-5188-B822DC4E1F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60C6DD-4D62-C00D-089F-05FCBFA45005}"/>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8B089036-E9D6-1439-E1DC-40F750E6DC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A35CE6-D5A0-06F8-54AD-5EC89DF9A0CD}"/>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131691256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F97B-152B-3C83-68CD-8E090E496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4277F-6058-B60C-1C71-7E23A7AD9F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C88E3-66A4-0EC7-CA5D-0A936B12A9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E7263B-55FC-9148-AB92-9594D05BFD6A}"/>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6" name="Footer Placeholder 5">
            <a:extLst>
              <a:ext uri="{FF2B5EF4-FFF2-40B4-BE49-F238E27FC236}">
                <a16:creationId xmlns:a16="http://schemas.microsoft.com/office/drawing/2014/main" id="{18CFA559-1AD6-CB3D-9110-A282ABC68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F3EB73-095A-395D-75CD-6568A833A6F5}"/>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172677904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7E65-1651-294C-2BC2-F556E2C445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AF5744-6CCF-6B78-910B-C1D6A16224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DC655-43DC-C002-4B39-449CAEC9ED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1E27B9-E3A7-E4C7-5787-56CBC3C61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6D2C22-D684-26F4-3172-D65C2D4680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FC3A84-2643-E0A2-B795-7BE5A38FE4A6}"/>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8" name="Footer Placeholder 7">
            <a:extLst>
              <a:ext uri="{FF2B5EF4-FFF2-40B4-BE49-F238E27FC236}">
                <a16:creationId xmlns:a16="http://schemas.microsoft.com/office/drawing/2014/main" id="{B6FAD0AC-ABD5-A2A8-FBD9-706828124C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88B207-48E6-787C-1A7A-40E3A3EC9544}"/>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227760139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E64D-8C3F-4D49-EA48-4DB540F797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DB7E31-EF9D-5793-1EF4-62F8FC941A08}"/>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4" name="Footer Placeholder 3">
            <a:extLst>
              <a:ext uri="{FF2B5EF4-FFF2-40B4-BE49-F238E27FC236}">
                <a16:creationId xmlns:a16="http://schemas.microsoft.com/office/drawing/2014/main" id="{34013207-B70F-59B5-9893-A815A7685E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8038B2-D81B-B5EA-ECD9-01458F443C81}"/>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24504502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B9DDC-03A8-8F9B-F686-80BF2B75C2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466B48-2265-4A60-FA65-D0E02AA547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12720C-1E5A-2E30-A8C8-656F4D7035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168D81-6152-5028-7611-D43D0EF84175}"/>
              </a:ext>
            </a:extLst>
          </p:cNvPr>
          <p:cNvSpPr>
            <a:spLocks noGrp="1"/>
          </p:cNvSpPr>
          <p:nvPr>
            <p:ph type="dt" sz="half" idx="10"/>
          </p:nvPr>
        </p:nvSpPr>
        <p:spPr/>
        <p:txBody>
          <a:bodyPr/>
          <a:lstStyle/>
          <a:p>
            <a:fld id="{1581D667-5579-4832-A9D1-A0A8090D06C7}" type="datetimeFigureOut">
              <a:rPr lang="en-US" smtClean="0"/>
              <a:t>9/6/2023</a:t>
            </a:fld>
            <a:endParaRPr lang="en-US"/>
          </a:p>
        </p:txBody>
      </p:sp>
      <p:sp>
        <p:nvSpPr>
          <p:cNvPr id="6" name="Footer Placeholder 5">
            <a:extLst>
              <a:ext uri="{FF2B5EF4-FFF2-40B4-BE49-F238E27FC236}">
                <a16:creationId xmlns:a16="http://schemas.microsoft.com/office/drawing/2014/main" id="{F12F00B9-6A4F-D119-DB41-B2A5DC4CCF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4055D4-3130-5157-6D22-CD38CC05B93C}"/>
              </a:ext>
            </a:extLst>
          </p:cNvPr>
          <p:cNvSpPr>
            <a:spLocks noGrp="1"/>
          </p:cNvSpPr>
          <p:nvPr>
            <p:ph type="sldNum" sz="quarter" idx="12"/>
          </p:nvPr>
        </p:nvSpPr>
        <p:spPr/>
        <p:txBody>
          <a:bodyPr/>
          <a:lstStyle/>
          <a:p>
            <a:fld id="{D9EC6DD1-B68F-49AA-9FD8-5C0CDCDA9B8C}" type="slidenum">
              <a:rPr lang="en-US" smtClean="0"/>
              <a:t>‹#›</a:t>
            </a:fld>
            <a:endParaRPr lang="en-US"/>
          </a:p>
        </p:txBody>
      </p:sp>
    </p:spTree>
    <p:extLst>
      <p:ext uri="{BB962C8B-B14F-4D97-AF65-F5344CB8AC3E}">
        <p14:creationId xmlns:p14="http://schemas.microsoft.com/office/powerpoint/2010/main" val="4150888090"/>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9F399A-6AAC-0AE3-141D-293BA5D56903}"/>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3" name="Footer Placeholder 2">
            <a:extLst>
              <a:ext uri="{FF2B5EF4-FFF2-40B4-BE49-F238E27FC236}">
                <a16:creationId xmlns:a16="http://schemas.microsoft.com/office/drawing/2014/main" id="{77A63EC6-E1BB-F856-571F-D1BD8BE4D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85CF68-F09C-8CFB-0AA0-5AFA2E9F386D}"/>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275412026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98F2-3F36-7669-335B-51D4906CC3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F23E9-CB12-967E-FB92-D9DC80BCB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ABB813-8816-6A19-92C3-4FA44811F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2D4BD-9D50-3ED4-204D-70404EC8F3A3}"/>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6" name="Footer Placeholder 5">
            <a:extLst>
              <a:ext uri="{FF2B5EF4-FFF2-40B4-BE49-F238E27FC236}">
                <a16:creationId xmlns:a16="http://schemas.microsoft.com/office/drawing/2014/main" id="{0470FAB3-3C25-79B3-1DA3-DB0896C0FE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A5D9F5-EE18-D99C-E24A-3354FBFA1741}"/>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35162180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2D15-D352-91AF-AFEA-4A62189B5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85F2F8-B7ED-0BF9-867D-97C74C213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7A5CC2-F745-214D-BCA8-B4654E8930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024DD0-FA92-F6D3-F1DD-06FA3950FFB2}"/>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6" name="Footer Placeholder 5">
            <a:extLst>
              <a:ext uri="{FF2B5EF4-FFF2-40B4-BE49-F238E27FC236}">
                <a16:creationId xmlns:a16="http://schemas.microsoft.com/office/drawing/2014/main" id="{0E11EA33-AC4F-ABF9-4B8A-1DB983ED2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2B0AB9-4672-D68E-130E-42FDD6393195}"/>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419711694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13F4-B6E9-0643-48D2-A3B4230954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8983DD-22D3-B132-5083-7F3F41F0AD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A1DD0-5924-9DC0-7DF2-31ACAFB7099A}"/>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FD0D5F71-8868-E4B6-4C55-354B5198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EA1E1-D792-FCD8-4767-E9DED84DDCDF}"/>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143438792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3ABC08-ABA9-B791-8B3C-06BDD8E74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31BE36-6554-E64D-B904-2020F9CBC8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393F9-2F87-E7CC-277C-07EAAF724671}"/>
              </a:ext>
            </a:extLst>
          </p:cNvPr>
          <p:cNvSpPr>
            <a:spLocks noGrp="1"/>
          </p:cNvSpPr>
          <p:nvPr>
            <p:ph type="dt" sz="half" idx="10"/>
          </p:nvPr>
        </p:nvSpPr>
        <p:spPr/>
        <p:txBody>
          <a:body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8FA0F75B-6E52-C4B2-1FC4-131C9C06F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BD91F-1892-231B-36D4-0B7BBA7FE2F1}"/>
              </a:ext>
            </a:extLst>
          </p:cNvPr>
          <p:cNvSpPr>
            <a:spLocks noGrp="1"/>
          </p:cNvSpPr>
          <p:nvPr>
            <p:ph type="sldNum" sz="quarter" idx="12"/>
          </p:nvPr>
        </p:nvSpPr>
        <p:spPr/>
        <p:txBody>
          <a:bodyPr/>
          <a:lstStyle/>
          <a:p>
            <a:fld id="{D4C2C839-6C65-4CFA-957A-3096C1B66209}" type="slidenum">
              <a:rPr lang="en-US" smtClean="0"/>
              <a:t>‹#›</a:t>
            </a:fld>
            <a:endParaRPr lang="en-US"/>
          </a:p>
        </p:txBody>
      </p:sp>
    </p:spTree>
    <p:extLst>
      <p:ext uri="{BB962C8B-B14F-4D97-AF65-F5344CB8AC3E}">
        <p14:creationId xmlns:p14="http://schemas.microsoft.com/office/powerpoint/2010/main" val="306023400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4D6E-98BC-3A5B-4521-0358D4656B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3EF7B9-20F3-71F7-D1E4-2497D5090A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4C5AC-A877-C9FF-BAF8-821D2889FC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F0C622-6182-AC88-CF1E-30B29F40A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C5027B-AC22-99E1-23A2-B396B4D7C9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8DEFDD-621E-AF67-C7C5-1B46FC306B74}"/>
              </a:ext>
            </a:extLst>
          </p:cNvPr>
          <p:cNvSpPr>
            <a:spLocks noGrp="1"/>
          </p:cNvSpPr>
          <p:nvPr>
            <p:ph type="dt" sz="half" idx="10"/>
          </p:nvPr>
        </p:nvSpPr>
        <p:spPr/>
        <p:txBody>
          <a:bodyPr/>
          <a:lstStyle/>
          <a:p>
            <a:fld id="{1581D667-5579-4832-A9D1-A0A8090D06C7}" type="datetimeFigureOut">
              <a:rPr lang="en-US" smtClean="0"/>
              <a:t>9/6/2023</a:t>
            </a:fld>
            <a:endParaRPr lang="en-US"/>
          </a:p>
        </p:txBody>
      </p:sp>
      <p:sp>
        <p:nvSpPr>
          <p:cNvPr id="8" name="Footer Placeholder 7">
            <a:extLst>
              <a:ext uri="{FF2B5EF4-FFF2-40B4-BE49-F238E27FC236}">
                <a16:creationId xmlns:a16="http://schemas.microsoft.com/office/drawing/2014/main" id="{4EFC7492-3608-6B14-E3D3-4DC212F897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E03D4A-E44C-9AFD-E355-F61D07551F0C}"/>
              </a:ext>
            </a:extLst>
          </p:cNvPr>
          <p:cNvSpPr>
            <a:spLocks noGrp="1"/>
          </p:cNvSpPr>
          <p:nvPr>
            <p:ph type="sldNum" sz="quarter" idx="12"/>
          </p:nvPr>
        </p:nvSpPr>
        <p:spPr/>
        <p:txBody>
          <a:bodyPr/>
          <a:lstStyle/>
          <a:p>
            <a:fld id="{D9EC6DD1-B68F-49AA-9FD8-5C0CDCDA9B8C}" type="slidenum">
              <a:rPr lang="en-US" smtClean="0"/>
              <a:t>‹#›</a:t>
            </a:fld>
            <a:endParaRPr lang="en-US"/>
          </a:p>
        </p:txBody>
      </p:sp>
    </p:spTree>
    <p:extLst>
      <p:ext uri="{BB962C8B-B14F-4D97-AF65-F5344CB8AC3E}">
        <p14:creationId xmlns:p14="http://schemas.microsoft.com/office/powerpoint/2010/main" val="595654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58A1C-BEE4-1150-20A4-A43BCB80A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D9FB89-666F-3496-C1A8-89D5941AB0D8}"/>
              </a:ext>
            </a:extLst>
          </p:cNvPr>
          <p:cNvSpPr>
            <a:spLocks noGrp="1"/>
          </p:cNvSpPr>
          <p:nvPr>
            <p:ph type="dt" sz="half" idx="10"/>
          </p:nvPr>
        </p:nvSpPr>
        <p:spPr/>
        <p:txBody>
          <a:bodyPr/>
          <a:lstStyle/>
          <a:p>
            <a:fld id="{1581D667-5579-4832-A9D1-A0A8090D06C7}" type="datetimeFigureOut">
              <a:rPr lang="en-US" smtClean="0"/>
              <a:t>9/6/2023</a:t>
            </a:fld>
            <a:endParaRPr lang="en-US"/>
          </a:p>
        </p:txBody>
      </p:sp>
      <p:sp>
        <p:nvSpPr>
          <p:cNvPr id="4" name="Footer Placeholder 3">
            <a:extLst>
              <a:ext uri="{FF2B5EF4-FFF2-40B4-BE49-F238E27FC236}">
                <a16:creationId xmlns:a16="http://schemas.microsoft.com/office/drawing/2014/main" id="{E423199E-CCA9-1122-4801-7F18B35875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6FA227-9EAD-3BF8-53F5-8E7ACF38D096}"/>
              </a:ext>
            </a:extLst>
          </p:cNvPr>
          <p:cNvSpPr>
            <a:spLocks noGrp="1"/>
          </p:cNvSpPr>
          <p:nvPr>
            <p:ph type="sldNum" sz="quarter" idx="12"/>
          </p:nvPr>
        </p:nvSpPr>
        <p:spPr/>
        <p:txBody>
          <a:bodyPr/>
          <a:lstStyle/>
          <a:p>
            <a:fld id="{D9EC6DD1-B68F-49AA-9FD8-5C0CDCDA9B8C}" type="slidenum">
              <a:rPr lang="en-US" smtClean="0"/>
              <a:t>‹#›</a:t>
            </a:fld>
            <a:endParaRPr lang="en-US"/>
          </a:p>
        </p:txBody>
      </p:sp>
    </p:spTree>
    <p:extLst>
      <p:ext uri="{BB962C8B-B14F-4D97-AF65-F5344CB8AC3E}">
        <p14:creationId xmlns:p14="http://schemas.microsoft.com/office/powerpoint/2010/main" val="37015665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E4F749-B76E-E75E-692F-94F34A26715D}"/>
              </a:ext>
            </a:extLst>
          </p:cNvPr>
          <p:cNvSpPr>
            <a:spLocks noGrp="1"/>
          </p:cNvSpPr>
          <p:nvPr>
            <p:ph type="dt" sz="half" idx="10"/>
          </p:nvPr>
        </p:nvSpPr>
        <p:spPr/>
        <p:txBody>
          <a:bodyPr/>
          <a:lstStyle/>
          <a:p>
            <a:fld id="{1581D667-5579-4832-A9D1-A0A8090D06C7}" type="datetimeFigureOut">
              <a:rPr lang="en-US" smtClean="0"/>
              <a:t>9/6/2023</a:t>
            </a:fld>
            <a:endParaRPr lang="en-US"/>
          </a:p>
        </p:txBody>
      </p:sp>
      <p:sp>
        <p:nvSpPr>
          <p:cNvPr id="3" name="Footer Placeholder 2">
            <a:extLst>
              <a:ext uri="{FF2B5EF4-FFF2-40B4-BE49-F238E27FC236}">
                <a16:creationId xmlns:a16="http://schemas.microsoft.com/office/drawing/2014/main" id="{DE0215C6-F04C-724B-E80B-78BF8B5102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5C32-05A9-F4FA-9AE2-26BAC96E423D}"/>
              </a:ext>
            </a:extLst>
          </p:cNvPr>
          <p:cNvSpPr>
            <a:spLocks noGrp="1"/>
          </p:cNvSpPr>
          <p:nvPr>
            <p:ph type="sldNum" sz="quarter" idx="12"/>
          </p:nvPr>
        </p:nvSpPr>
        <p:spPr/>
        <p:txBody>
          <a:bodyPr/>
          <a:lstStyle/>
          <a:p>
            <a:fld id="{D9EC6DD1-B68F-49AA-9FD8-5C0CDCDA9B8C}" type="slidenum">
              <a:rPr lang="en-US" smtClean="0"/>
              <a:t>‹#›</a:t>
            </a:fld>
            <a:endParaRPr lang="en-US"/>
          </a:p>
        </p:txBody>
      </p:sp>
    </p:spTree>
    <p:extLst>
      <p:ext uri="{BB962C8B-B14F-4D97-AF65-F5344CB8AC3E}">
        <p14:creationId xmlns:p14="http://schemas.microsoft.com/office/powerpoint/2010/main" val="248634988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D3F9B-5F31-1757-A50A-90231FC948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4CE45A-FD8E-AF60-3F44-68057E0092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7DB849-226A-622E-93CC-D49A1888E9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4B4E27-472E-6767-8C89-DD513CADD181}"/>
              </a:ext>
            </a:extLst>
          </p:cNvPr>
          <p:cNvSpPr>
            <a:spLocks noGrp="1"/>
          </p:cNvSpPr>
          <p:nvPr>
            <p:ph type="dt" sz="half" idx="10"/>
          </p:nvPr>
        </p:nvSpPr>
        <p:spPr/>
        <p:txBody>
          <a:bodyPr/>
          <a:lstStyle/>
          <a:p>
            <a:fld id="{1581D667-5579-4832-A9D1-A0A8090D06C7}" type="datetimeFigureOut">
              <a:rPr lang="en-US" smtClean="0"/>
              <a:t>9/6/2023</a:t>
            </a:fld>
            <a:endParaRPr lang="en-US"/>
          </a:p>
        </p:txBody>
      </p:sp>
      <p:sp>
        <p:nvSpPr>
          <p:cNvPr id="6" name="Footer Placeholder 5">
            <a:extLst>
              <a:ext uri="{FF2B5EF4-FFF2-40B4-BE49-F238E27FC236}">
                <a16:creationId xmlns:a16="http://schemas.microsoft.com/office/drawing/2014/main" id="{EC704719-4D74-A673-D623-6D89E0629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D0D27-BA19-2753-B1FD-F01CC555DAAD}"/>
              </a:ext>
            </a:extLst>
          </p:cNvPr>
          <p:cNvSpPr>
            <a:spLocks noGrp="1"/>
          </p:cNvSpPr>
          <p:nvPr>
            <p:ph type="sldNum" sz="quarter" idx="12"/>
          </p:nvPr>
        </p:nvSpPr>
        <p:spPr/>
        <p:txBody>
          <a:bodyPr/>
          <a:lstStyle/>
          <a:p>
            <a:fld id="{D9EC6DD1-B68F-49AA-9FD8-5C0CDCDA9B8C}" type="slidenum">
              <a:rPr lang="en-US" smtClean="0"/>
              <a:t>‹#›</a:t>
            </a:fld>
            <a:endParaRPr lang="en-US"/>
          </a:p>
        </p:txBody>
      </p:sp>
    </p:spTree>
    <p:extLst>
      <p:ext uri="{BB962C8B-B14F-4D97-AF65-F5344CB8AC3E}">
        <p14:creationId xmlns:p14="http://schemas.microsoft.com/office/powerpoint/2010/main" val="2366429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B530-BC88-A281-8D4C-257C778C0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ADC225-30ED-E71E-C006-042B937907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21DCA7-213A-8298-0372-16752BFB7A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F87A05-385D-471A-83AF-E523B6C4F582}"/>
              </a:ext>
            </a:extLst>
          </p:cNvPr>
          <p:cNvSpPr>
            <a:spLocks noGrp="1"/>
          </p:cNvSpPr>
          <p:nvPr>
            <p:ph type="dt" sz="half" idx="10"/>
          </p:nvPr>
        </p:nvSpPr>
        <p:spPr/>
        <p:txBody>
          <a:bodyPr/>
          <a:lstStyle/>
          <a:p>
            <a:fld id="{1581D667-5579-4832-A9D1-A0A8090D06C7}" type="datetimeFigureOut">
              <a:rPr lang="en-US" smtClean="0"/>
              <a:t>9/6/2023</a:t>
            </a:fld>
            <a:endParaRPr lang="en-US"/>
          </a:p>
        </p:txBody>
      </p:sp>
      <p:sp>
        <p:nvSpPr>
          <p:cNvPr id="6" name="Footer Placeholder 5">
            <a:extLst>
              <a:ext uri="{FF2B5EF4-FFF2-40B4-BE49-F238E27FC236}">
                <a16:creationId xmlns:a16="http://schemas.microsoft.com/office/drawing/2014/main" id="{7CCEA520-E3BA-0841-C6D9-CB0278B02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B3F567-5499-4582-104A-3AC1E018F3FD}"/>
              </a:ext>
            </a:extLst>
          </p:cNvPr>
          <p:cNvSpPr>
            <a:spLocks noGrp="1"/>
          </p:cNvSpPr>
          <p:nvPr>
            <p:ph type="sldNum" sz="quarter" idx="12"/>
          </p:nvPr>
        </p:nvSpPr>
        <p:spPr/>
        <p:txBody>
          <a:bodyPr/>
          <a:lstStyle/>
          <a:p>
            <a:fld id="{D9EC6DD1-B68F-49AA-9FD8-5C0CDCDA9B8C}" type="slidenum">
              <a:rPr lang="en-US" smtClean="0"/>
              <a:t>‹#›</a:t>
            </a:fld>
            <a:endParaRPr lang="en-US"/>
          </a:p>
        </p:txBody>
      </p:sp>
    </p:spTree>
    <p:extLst>
      <p:ext uri="{BB962C8B-B14F-4D97-AF65-F5344CB8AC3E}">
        <p14:creationId xmlns:p14="http://schemas.microsoft.com/office/powerpoint/2010/main" val="378242717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A6918-BEAE-BC92-8921-8993AAC009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2EA487-FAA6-7EA5-207C-A43D34107D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BDFB5-8D75-4009-18C2-BC8FCAD13B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81D667-5579-4832-A9D1-A0A8090D06C7}" type="datetimeFigureOut">
              <a:rPr lang="en-US" smtClean="0"/>
              <a:t>9/6/2023</a:t>
            </a:fld>
            <a:endParaRPr lang="en-US"/>
          </a:p>
        </p:txBody>
      </p:sp>
      <p:sp>
        <p:nvSpPr>
          <p:cNvPr id="5" name="Footer Placeholder 4">
            <a:extLst>
              <a:ext uri="{FF2B5EF4-FFF2-40B4-BE49-F238E27FC236}">
                <a16:creationId xmlns:a16="http://schemas.microsoft.com/office/drawing/2014/main" id="{83CD0D61-8400-C1F7-529A-9FDB7A077D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88454BD9-5631-ED8E-7207-EF57BCE050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EC6DD1-B68F-49AA-9FD8-5C0CDCDA9B8C}" type="slidenum">
              <a:rPr lang="en-US" smtClean="0"/>
              <a:t>‹#›</a:t>
            </a:fld>
            <a:endParaRPr lang="en-US"/>
          </a:p>
        </p:txBody>
      </p:sp>
    </p:spTree>
    <p:extLst>
      <p:ext uri="{BB962C8B-B14F-4D97-AF65-F5344CB8AC3E}">
        <p14:creationId xmlns:p14="http://schemas.microsoft.com/office/powerpoint/2010/main" val="18062879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BEFD6-A330-1DF1-B29F-C397F12DB0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68252A-0DE8-39C4-C29C-1F0C215215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C108A9-4350-B5A4-3139-90024BF344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720E07AB-9464-8450-AA97-926537F500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E45450CD-D6F5-52BC-F63E-09C2F3EF5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C2C839-6C65-4CFA-957A-3096C1B66209}" type="slidenum">
              <a:rPr lang="en-US" smtClean="0"/>
              <a:t>‹#›</a:t>
            </a:fld>
            <a:endParaRPr lang="en-US"/>
          </a:p>
        </p:txBody>
      </p:sp>
    </p:spTree>
    <p:extLst>
      <p:ext uri="{BB962C8B-B14F-4D97-AF65-F5344CB8AC3E}">
        <p14:creationId xmlns:p14="http://schemas.microsoft.com/office/powerpoint/2010/main" val="231092078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B7F5D-C8DF-94E6-2055-B3CAB7BC7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923F11-EBFA-196D-34C9-FA32350434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5E259-5683-664D-285D-9C4ED94BF0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7F1BC-67D5-44EE-958A-1A7DCDCF2E30}" type="datetimeFigureOut">
              <a:rPr lang="en-US" smtClean="0"/>
              <a:t>9/6/2023</a:t>
            </a:fld>
            <a:endParaRPr lang="en-US"/>
          </a:p>
        </p:txBody>
      </p:sp>
      <p:sp>
        <p:nvSpPr>
          <p:cNvPr id="5" name="Footer Placeholder 4">
            <a:extLst>
              <a:ext uri="{FF2B5EF4-FFF2-40B4-BE49-F238E27FC236}">
                <a16:creationId xmlns:a16="http://schemas.microsoft.com/office/drawing/2014/main" id="{DEA1B9EB-3894-C488-C7EA-8C7A551C48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697C33FD-63E3-42D6-0BED-270580D45E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BB745B-5AE4-4E28-BDDE-4DC68BDF9447}" type="slidenum">
              <a:rPr lang="en-US" smtClean="0"/>
              <a:t>‹#›</a:t>
            </a:fld>
            <a:endParaRPr lang="en-US"/>
          </a:p>
        </p:txBody>
      </p:sp>
    </p:spTree>
    <p:extLst>
      <p:ext uri="{BB962C8B-B14F-4D97-AF65-F5344CB8AC3E}">
        <p14:creationId xmlns:p14="http://schemas.microsoft.com/office/powerpoint/2010/main" val="153470788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BEFD6-A330-1DF1-B29F-C397F12DB0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68252A-0DE8-39C4-C29C-1F0C215215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C108A9-4350-B5A4-3139-90024BF344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904098-27B3-45B2-999D-6724838A1717}" type="datetimeFigureOut">
              <a:rPr lang="en-US" smtClean="0"/>
              <a:t>9/6/2023</a:t>
            </a:fld>
            <a:endParaRPr lang="en-US"/>
          </a:p>
        </p:txBody>
      </p:sp>
      <p:sp>
        <p:nvSpPr>
          <p:cNvPr id="5" name="Footer Placeholder 4">
            <a:extLst>
              <a:ext uri="{FF2B5EF4-FFF2-40B4-BE49-F238E27FC236}">
                <a16:creationId xmlns:a16="http://schemas.microsoft.com/office/drawing/2014/main" id="{720E07AB-9464-8450-AA97-926537F500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E45450CD-D6F5-52BC-F63E-09C2F3EF5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C2C839-6C65-4CFA-957A-3096C1B66209}" type="slidenum">
              <a:rPr lang="en-US" smtClean="0"/>
              <a:t>‹#›</a:t>
            </a:fld>
            <a:endParaRPr lang="en-US"/>
          </a:p>
        </p:txBody>
      </p:sp>
    </p:spTree>
    <p:extLst>
      <p:ext uri="{BB962C8B-B14F-4D97-AF65-F5344CB8AC3E}">
        <p14:creationId xmlns:p14="http://schemas.microsoft.com/office/powerpoint/2010/main" val="231092078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jpeg"/><Relationship Id="rId7" Type="http://schemas.openxmlformats.org/officeDocument/2006/relationships/diagramQuickStyle" Target="../diagrams/quickStyle1.xml"/><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diagramData" Target="../diagrams/data2.xml"/><Relationship Id="rId12"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25.png"/><Relationship Id="rId11" Type="http://schemas.microsoft.com/office/2007/relationships/diagramDrawing" Target="../diagrams/drawing2.xml"/><Relationship Id="rId5" Type="http://schemas.openxmlformats.org/officeDocument/2006/relationships/image" Target="../media/image24.png"/><Relationship Id="rId10" Type="http://schemas.openxmlformats.org/officeDocument/2006/relationships/diagramColors" Target="../diagrams/colors2.xml"/><Relationship Id="rId4" Type="http://schemas.openxmlformats.org/officeDocument/2006/relationships/image" Target="../media/image3.jpeg"/><Relationship Id="rId9" Type="http://schemas.openxmlformats.org/officeDocument/2006/relationships/diagramQuickStyle" Target="../diagrams/quickStyle2.xml"/><Relationship Id="rId1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jpeg"/><Relationship Id="rId7" Type="http://schemas.openxmlformats.org/officeDocument/2006/relationships/diagramColors" Target="../diagrams/colors3.xml"/><Relationship Id="rId2" Type="http://schemas.openxmlformats.org/officeDocument/2006/relationships/image" Target="../media/image5.png"/><Relationship Id="rId1" Type="http://schemas.openxmlformats.org/officeDocument/2006/relationships/slideLayout" Target="../slideLayouts/slideLayout1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jpeg"/><Relationship Id="rId7" Type="http://schemas.openxmlformats.org/officeDocument/2006/relationships/diagramQuickStyle" Target="../diagrams/quickStyle4.xml"/><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png"/><Relationship Id="rId9" Type="http://schemas.microsoft.com/office/2007/relationships/diagramDrawing" Target="../diagrams/drawing4.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jpeg"/><Relationship Id="rId7"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4.xml.rels><?xml version="1.0" encoding="UTF-8" standalone="yes"?>
<Relationships xmlns="http://schemas.openxmlformats.org/package/2006/relationships"><Relationship Id="rId8" Type="http://schemas.openxmlformats.org/officeDocument/2006/relationships/image" Target="../media/image42.png"/><Relationship Id="rId13" Type="http://schemas.microsoft.com/office/2007/relationships/diagramDrawing" Target="../diagrams/drawing6.xml"/><Relationship Id="rId3" Type="http://schemas.openxmlformats.org/officeDocument/2006/relationships/image" Target="../media/image3.jpeg"/><Relationship Id="rId7" Type="http://schemas.openxmlformats.org/officeDocument/2006/relationships/image" Target="../media/image2.png"/><Relationship Id="rId12" Type="http://schemas.openxmlformats.org/officeDocument/2006/relationships/diagramColors" Target="../diagrams/colors6.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diagramQuickStyle" Target="../diagrams/quickStyle6.xml"/><Relationship Id="rId5" Type="http://schemas.openxmlformats.org/officeDocument/2006/relationships/image" Target="../media/image24.png"/><Relationship Id="rId10" Type="http://schemas.openxmlformats.org/officeDocument/2006/relationships/diagramLayout" Target="../diagrams/layout6.xml"/><Relationship Id="rId4" Type="http://schemas.openxmlformats.org/officeDocument/2006/relationships/image" Target="../media/image41.png"/><Relationship Id="rId9" Type="http://schemas.openxmlformats.org/officeDocument/2006/relationships/diagramData" Target="../diagrams/data6.xml"/></Relationships>
</file>

<file path=ppt/slides/_rels/slide4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jpeg"/><Relationship Id="rId7" Type="http://schemas.openxmlformats.org/officeDocument/2006/relationships/diagramColors" Target="../diagrams/colors7.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4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jpeg"/><Relationship Id="rId7" Type="http://schemas.openxmlformats.org/officeDocument/2006/relationships/diagramColors" Target="../diagrams/colors8.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3.jpeg"/><Relationship Id="rId7" Type="http://schemas.openxmlformats.org/officeDocument/2006/relationships/diagramQuickStyle" Target="../diagrams/quickStyle9.xml"/><Relationship Id="rId2" Type="http://schemas.openxmlformats.org/officeDocument/2006/relationships/image" Target="../media/image12.png"/><Relationship Id="rId1" Type="http://schemas.openxmlformats.org/officeDocument/2006/relationships/slideLayout" Target="../slideLayouts/slideLayout28.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png"/><Relationship Id="rId9" Type="http://schemas.microsoft.com/office/2007/relationships/diagramDrawing" Target="../diagrams/drawing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 Id="rId4" Type="http://schemas.openxmlformats.org/officeDocument/2006/relationships/image" Target="../media/image14.jpe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5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5.png"/><Relationship Id="rId7" Type="http://schemas.openxmlformats.org/officeDocument/2006/relationships/diagramColors" Target="../diagrams/colors10.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3.jpe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 Id="rId4" Type="http://schemas.openxmlformats.org/officeDocument/2006/relationships/image" Target="../media/image6.jpe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8" Type="http://schemas.openxmlformats.org/officeDocument/2006/relationships/image" Target="../media/image42.png"/><Relationship Id="rId13" Type="http://schemas.microsoft.com/office/2007/relationships/diagramDrawing" Target="../diagrams/drawing11.xml"/><Relationship Id="rId3" Type="http://schemas.openxmlformats.org/officeDocument/2006/relationships/image" Target="../media/image3.jpeg"/><Relationship Id="rId7" Type="http://schemas.openxmlformats.org/officeDocument/2006/relationships/image" Target="../media/image2.png"/><Relationship Id="rId12" Type="http://schemas.openxmlformats.org/officeDocument/2006/relationships/diagramColors" Target="../diagrams/colors11.xml"/><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25.png"/><Relationship Id="rId11" Type="http://schemas.openxmlformats.org/officeDocument/2006/relationships/diagramQuickStyle" Target="../diagrams/quickStyle11.xml"/><Relationship Id="rId5" Type="http://schemas.openxmlformats.org/officeDocument/2006/relationships/image" Target="../media/image24.png"/><Relationship Id="rId10" Type="http://schemas.openxmlformats.org/officeDocument/2006/relationships/diagramLayout" Target="../diagrams/layout11.xml"/><Relationship Id="rId4" Type="http://schemas.openxmlformats.org/officeDocument/2006/relationships/image" Target="../media/image41.png"/><Relationship Id="rId9" Type="http://schemas.openxmlformats.org/officeDocument/2006/relationships/diagramData" Target="../diagrams/data11.xml"/></Relationships>
</file>

<file path=ppt/slides/_rels/slide6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jpeg"/><Relationship Id="rId7" Type="http://schemas.openxmlformats.org/officeDocument/2006/relationships/diagramColors" Target="../diagrams/colors12.xml"/><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jpeg"/><Relationship Id="rId7" Type="http://schemas.openxmlformats.org/officeDocument/2006/relationships/diagramColors" Target="../diagrams/colors13.xml"/><Relationship Id="rId2" Type="http://schemas.openxmlformats.org/officeDocument/2006/relationships/image" Target="../media/image12.png"/><Relationship Id="rId1" Type="http://schemas.openxmlformats.org/officeDocument/2006/relationships/slideLayout" Target="../slideLayouts/slideLayout39.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35.xml"/><Relationship Id="rId4" Type="http://schemas.openxmlformats.org/officeDocument/2006/relationships/image" Target="../media/image14.jpe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39.xml"/><Relationship Id="rId5" Type="http://schemas.openxmlformats.org/officeDocument/2006/relationships/image" Target="../media/image55.png"/><Relationship Id="rId4" Type="http://schemas.openxmlformats.org/officeDocument/2006/relationships/image" Target="../media/image3.jpeg"/></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7.xml"/><Relationship Id="rId4" Type="http://schemas.openxmlformats.org/officeDocument/2006/relationships/image" Target="../media/image6.jpeg"/></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png"/><Relationship Id="rId1" Type="http://schemas.openxmlformats.org/officeDocument/2006/relationships/slideLayout" Target="../slideLayouts/slideLayout39.xml"/><Relationship Id="rId5" Type="http://schemas.openxmlformats.org/officeDocument/2006/relationships/image" Target="../media/image57.png"/><Relationship Id="rId4" Type="http://schemas.openxmlformats.org/officeDocument/2006/relationships/image" Target="../media/image3.jpeg"/></Relationships>
</file>

<file path=ppt/slides/_rels/slide78.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image" Target="../media/image27.png"/><Relationship Id="rId3" Type="http://schemas.openxmlformats.org/officeDocument/2006/relationships/image" Target="../media/image3.jpeg"/><Relationship Id="rId7" Type="http://schemas.openxmlformats.org/officeDocument/2006/relationships/diagramColors" Target="../diagrams/colors14.xml"/><Relationship Id="rId12"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39.xml"/><Relationship Id="rId6" Type="http://schemas.openxmlformats.org/officeDocument/2006/relationships/diagramQuickStyle" Target="../diagrams/quickStyle14.xml"/><Relationship Id="rId11" Type="http://schemas.openxmlformats.org/officeDocument/2006/relationships/image" Target="../media/image2.png"/><Relationship Id="rId5" Type="http://schemas.openxmlformats.org/officeDocument/2006/relationships/diagramLayout" Target="../diagrams/layout14.xml"/><Relationship Id="rId10" Type="http://schemas.openxmlformats.org/officeDocument/2006/relationships/image" Target="../media/image25.png"/><Relationship Id="rId4" Type="http://schemas.openxmlformats.org/officeDocument/2006/relationships/diagramData" Target="../diagrams/data14.xml"/><Relationship Id="rId9" Type="http://schemas.openxmlformats.org/officeDocument/2006/relationships/image" Target="../media/image24.png"/></Relationships>
</file>

<file path=ppt/slides/_rels/slide79.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jpeg"/><Relationship Id="rId7" Type="http://schemas.openxmlformats.org/officeDocument/2006/relationships/diagramColors" Target="../diagrams/colors15.xml"/><Relationship Id="rId2" Type="http://schemas.openxmlformats.org/officeDocument/2006/relationships/image" Target="../media/image5.png"/><Relationship Id="rId1" Type="http://schemas.openxmlformats.org/officeDocument/2006/relationships/slideLayout" Target="../slideLayouts/slideLayout39.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39.xml"/><Relationship Id="rId4" Type="http://schemas.openxmlformats.org/officeDocument/2006/relationships/image" Target="../media/image28.png"/></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39.xml"/><Relationship Id="rId5" Type="http://schemas.openxmlformats.org/officeDocument/2006/relationships/image" Target="../media/image2.png"/><Relationship Id="rId4" Type="http://schemas.openxmlformats.org/officeDocument/2006/relationships/image" Target="../media/image60.jpeg"/></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A305D2D6-9EF7-5663-DFFF-9190A72B4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A6A4E8-D1E0-84A0-17B9-57340E53CE3C}"/>
              </a:ext>
            </a:extLst>
          </p:cNvPr>
          <p:cNvSpPr>
            <a:spLocks noGrp="1"/>
          </p:cNvSpPr>
          <p:nvPr>
            <p:ph type="ctrTitle"/>
          </p:nvPr>
        </p:nvSpPr>
        <p:spPr>
          <a:xfrm>
            <a:off x="2286000" y="2667000"/>
            <a:ext cx="3886200" cy="1016000"/>
          </a:xfrm>
        </p:spPr>
        <p:txBody>
          <a:bodyPr/>
          <a:lstStyle/>
          <a:p>
            <a:r>
              <a:rPr lang="en-US">
                <a:solidFill>
                  <a:srgbClr val="000060"/>
                </a:solidFill>
                <a:latin typeface="Quire Sans" panose="020B0502040400020003" pitchFamily="34" charset="0"/>
                <a:cs typeface="Quire Sans" panose="020B0502040400020003" pitchFamily="34" charset="0"/>
              </a:rPr>
              <a:t>TeaBot</a:t>
            </a:r>
            <a:r>
              <a:rPr lang="en-US">
                <a:solidFill>
                  <a:schemeClr val="tx1">
                    <a:lumMod val="65000"/>
                    <a:lumOff val="35000"/>
                  </a:schemeClr>
                </a:solidFill>
              </a:rPr>
              <a:t> </a:t>
            </a:r>
          </a:p>
        </p:txBody>
      </p:sp>
      <p:pic>
        <p:nvPicPr>
          <p:cNvPr id="4" name="Picture 3" descr="Logo&#10;&#10;Description automatically generated">
            <a:extLst>
              <a:ext uri="{FF2B5EF4-FFF2-40B4-BE49-F238E27FC236}">
                <a16:creationId xmlns:a16="http://schemas.microsoft.com/office/drawing/2014/main" id="{62914219-B106-B1F4-FED6-B2DB78CC3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71600" cy="1342913"/>
          </a:xfrm>
          <a:prstGeom prst="rect">
            <a:avLst/>
          </a:prstGeom>
        </p:spPr>
      </p:pic>
      <p:pic>
        <p:nvPicPr>
          <p:cNvPr id="3" name="Picture 2">
            <a:extLst>
              <a:ext uri="{FF2B5EF4-FFF2-40B4-BE49-F238E27FC236}">
                <a16:creationId xmlns:a16="http://schemas.microsoft.com/office/drawing/2014/main" id="{09665E55-9054-0F8D-4094-43FB9994C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TextBox 4">
            <a:extLst>
              <a:ext uri="{FF2B5EF4-FFF2-40B4-BE49-F238E27FC236}">
                <a16:creationId xmlns:a16="http://schemas.microsoft.com/office/drawing/2014/main" id="{DC6DE476-B5F1-8C12-F289-29D80218120A}"/>
              </a:ext>
            </a:extLst>
          </p:cNvPr>
          <p:cNvSpPr txBox="1"/>
          <p:nvPr/>
        </p:nvSpPr>
        <p:spPr>
          <a:xfrm>
            <a:off x="685800" y="3548248"/>
            <a:ext cx="6937495" cy="461665"/>
          </a:xfrm>
          <a:prstGeom prst="rect">
            <a:avLst/>
          </a:prstGeom>
          <a:noFill/>
        </p:spPr>
        <p:txBody>
          <a:bodyPr wrap="square" rtlCol="0">
            <a:spAutoFit/>
          </a:bodyPr>
          <a:lstStyle/>
          <a:p>
            <a:r>
              <a:rPr lang="en-US" sz="2400"/>
              <a:t>Tea Plantation Preservation Using an Intelligent Robot</a:t>
            </a:r>
          </a:p>
        </p:txBody>
      </p:sp>
      <p:pic>
        <p:nvPicPr>
          <p:cNvPr id="6" name="Picture 5">
            <a:extLst>
              <a:ext uri="{FF2B5EF4-FFF2-40B4-BE49-F238E27FC236}">
                <a16:creationId xmlns:a16="http://schemas.microsoft.com/office/drawing/2014/main" id="{A97E20C2-6147-FBDF-E9AC-D0199BDA5D07}"/>
              </a:ext>
            </a:extLst>
          </p:cNvPr>
          <p:cNvPicPr>
            <a:picLocks noChangeAspect="1"/>
          </p:cNvPicPr>
          <p:nvPr/>
        </p:nvPicPr>
        <p:blipFill rotWithShape="1">
          <a:blip r:embed="rId5">
            <a:alphaModFix amt="20000"/>
          </a:blip>
          <a:srcRect r="3295"/>
          <a:stretch/>
        </p:blipFill>
        <p:spPr>
          <a:xfrm>
            <a:off x="1" y="0"/>
            <a:ext cx="12192000" cy="6884323"/>
          </a:xfrm>
          <a:prstGeom prst="rect">
            <a:avLst/>
          </a:prstGeom>
        </p:spPr>
      </p:pic>
    </p:spTree>
    <p:extLst>
      <p:ext uri="{BB962C8B-B14F-4D97-AF65-F5344CB8AC3E}">
        <p14:creationId xmlns:p14="http://schemas.microsoft.com/office/powerpoint/2010/main" val="345472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7BC7B741-209A-02C9-AA12-B87CC32CF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2DE78D7-A8D3-23D1-6D7F-05C71867D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8F8CFBB1-890E-FFB5-AB42-04F51F983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840" y="756673"/>
            <a:ext cx="9620651" cy="5626730"/>
          </a:xfrm>
          <a:prstGeom prst="rect">
            <a:avLst/>
          </a:prstGeom>
        </p:spPr>
      </p:pic>
    </p:spTree>
    <p:extLst>
      <p:ext uri="{BB962C8B-B14F-4D97-AF65-F5344CB8AC3E}">
        <p14:creationId xmlns:p14="http://schemas.microsoft.com/office/powerpoint/2010/main" val="147604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hape&#10;&#10;Description automatically generated">
            <a:extLst>
              <a:ext uri="{FF2B5EF4-FFF2-40B4-BE49-F238E27FC236}">
                <a16:creationId xmlns:a16="http://schemas.microsoft.com/office/drawing/2014/main" id="{E23C8D07-7D15-E911-4596-85460D854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36672FEF-6868-9EC7-D32B-E0387EF4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3" name="Rectangle 2">
            <a:extLst>
              <a:ext uri="{FF2B5EF4-FFF2-40B4-BE49-F238E27FC236}">
                <a16:creationId xmlns:a16="http://schemas.microsoft.com/office/drawing/2014/main" id="{BB19FCE5-E942-F9EE-AC5E-3E8A93C8B214}"/>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a:solidFill>
                  <a:schemeClr val="tx1"/>
                </a:solidFill>
              </a:rPr>
              <a:t>Gunawardana I.I.E   </a:t>
            </a:r>
            <a:r>
              <a:rPr lang="en-US" sz="1800">
                <a:solidFill>
                  <a:schemeClr val="tx1"/>
                </a:solidFill>
              </a:rPr>
              <a:t>|   </a:t>
            </a:r>
            <a:r>
              <a:rPr lang="en-US" sz="1800" b="0">
                <a:solidFill>
                  <a:schemeClr val="tx1"/>
                </a:solidFill>
              </a:rPr>
              <a:t>TMP-23-044</a:t>
            </a:r>
          </a:p>
        </p:txBody>
      </p:sp>
      <p:sp>
        <p:nvSpPr>
          <p:cNvPr id="4" name="Title 1">
            <a:extLst>
              <a:ext uri="{FF2B5EF4-FFF2-40B4-BE49-F238E27FC236}">
                <a16:creationId xmlns:a16="http://schemas.microsoft.com/office/drawing/2014/main" id="{59EA0AD6-D0F0-F285-8245-ADD555432F5F}"/>
              </a:ext>
            </a:extLst>
          </p:cNvPr>
          <p:cNvSpPr txBox="1">
            <a:spLocks/>
          </p:cNvSpPr>
          <p:nvPr/>
        </p:nvSpPr>
        <p:spPr>
          <a:xfrm>
            <a:off x="1479572" y="2306126"/>
            <a:ext cx="5334000" cy="26138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IT19973470</a:t>
            </a:r>
            <a:br>
              <a:rPr lang="en-US" b="1"/>
            </a:br>
            <a:r>
              <a:rPr lang="en-US" b="1"/>
              <a:t>Gunawardana I.I.E</a:t>
            </a:r>
            <a:br>
              <a:rPr lang="en-US" b="1"/>
            </a:br>
            <a:br>
              <a:rPr lang="en-US"/>
            </a:br>
            <a:r>
              <a:rPr lang="en-US" b="1"/>
              <a:t>Software Engineering</a:t>
            </a:r>
          </a:p>
        </p:txBody>
      </p:sp>
      <p:pic>
        <p:nvPicPr>
          <p:cNvPr id="2" name="Picture 1" descr="Logo&#10;&#10;Description automatically generated">
            <a:extLst>
              <a:ext uri="{FF2B5EF4-FFF2-40B4-BE49-F238E27FC236}">
                <a16:creationId xmlns:a16="http://schemas.microsoft.com/office/drawing/2014/main" id="{803A44E4-32E5-D193-AC97-ACC7C167C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71600" cy="1342913"/>
          </a:xfrm>
          <a:prstGeom prst="rect">
            <a:avLst/>
          </a:prstGeom>
        </p:spPr>
      </p:pic>
      <p:graphicFrame>
        <p:nvGraphicFramePr>
          <p:cNvPr id="10" name="Diagram 9">
            <a:extLst>
              <a:ext uri="{FF2B5EF4-FFF2-40B4-BE49-F238E27FC236}">
                <a16:creationId xmlns:a16="http://schemas.microsoft.com/office/drawing/2014/main" id="{668D95F8-65F6-5FAB-4091-1A2C4486BEF1}"/>
              </a:ext>
            </a:extLst>
          </p:cNvPr>
          <p:cNvGraphicFramePr/>
          <p:nvPr>
            <p:extLst>
              <p:ext uri="{D42A27DB-BD31-4B8C-83A1-F6EECF244321}">
                <p14:modId xmlns:p14="http://schemas.microsoft.com/office/powerpoint/2010/main" val="1580257357"/>
              </p:ext>
            </p:extLst>
          </p:nvPr>
        </p:nvGraphicFramePr>
        <p:xfrm>
          <a:off x="6933513" y="1450753"/>
          <a:ext cx="4552272" cy="39564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5213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23BEBA6-6F47-7B8F-AC15-490995787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D8E645DB-AF7E-67CA-969F-99CBDAA9A1A2}"/>
              </a:ext>
            </a:extLst>
          </p:cNvPr>
          <p:cNvSpPr>
            <a:spLocks noGrp="1"/>
          </p:cNvSpPr>
          <p:nvPr>
            <p:ph idx="1"/>
          </p:nvPr>
        </p:nvSpPr>
        <p:spPr>
          <a:xfrm>
            <a:off x="1602255" y="2478760"/>
            <a:ext cx="6656374" cy="1010340"/>
          </a:xfrm>
        </p:spPr>
        <p:txBody>
          <a:bodyPr>
            <a:noAutofit/>
          </a:bodyPr>
          <a:lstStyle/>
          <a:p>
            <a:pPr marL="0" indent="0">
              <a:buNone/>
            </a:pPr>
            <a:r>
              <a:rPr lang="en-US" sz="7200">
                <a:solidFill>
                  <a:srgbClr val="000060"/>
                </a:solidFill>
              </a:rPr>
              <a:t>INTRODUCTION</a:t>
            </a:r>
          </a:p>
        </p:txBody>
      </p:sp>
      <p:pic>
        <p:nvPicPr>
          <p:cNvPr id="2" name="Picture 1">
            <a:extLst>
              <a:ext uri="{FF2B5EF4-FFF2-40B4-BE49-F238E27FC236}">
                <a16:creationId xmlns:a16="http://schemas.microsoft.com/office/drawing/2014/main" id="{54840AD1-128F-D607-849E-B633648D8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5" name="Picture 4" descr="Cartoon robot hand hi-res stock photography and images - Alamy">
            <a:extLst>
              <a:ext uri="{FF2B5EF4-FFF2-40B4-BE49-F238E27FC236}">
                <a16:creationId xmlns:a16="http://schemas.microsoft.com/office/drawing/2014/main" id="{98EC19C9-3FEA-E791-5FBF-145E9F2F59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56" t="7778" r="15545" b="12222"/>
          <a:stretch/>
        </p:blipFill>
        <p:spPr bwMode="auto">
          <a:xfrm>
            <a:off x="8763000" y="3285673"/>
            <a:ext cx="2133600" cy="260371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0231161-073D-0E9B-1758-9283A4A576AB}"/>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104783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F351E32-D541-0F32-7A44-CE46732D3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254D203-3208-27F5-B964-BA3764084EFC}"/>
              </a:ext>
            </a:extLst>
          </p:cNvPr>
          <p:cNvSpPr txBox="1"/>
          <p:nvPr/>
        </p:nvSpPr>
        <p:spPr>
          <a:xfrm>
            <a:off x="503401" y="995446"/>
            <a:ext cx="11491953" cy="41182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tabLst>
                <a:tab pos="457200" algn="l"/>
              </a:tabLst>
            </a:pPr>
            <a:r>
              <a:rPr lang="en-US" sz="2400" kern="0">
                <a:effectLst/>
                <a:ea typeface="Calibri" panose="020F0502020204030204" pitchFamily="34" charset="0"/>
              </a:rPr>
              <a:t>Thorvald II Four-wheel steering strawberry harvesting agriculture robot [1]</a:t>
            </a:r>
            <a:r>
              <a:rPr lang="en-US" sz="2400" kern="100">
                <a:effectLst/>
                <a:ea typeface="Calibri" panose="020F0502020204030204" pitchFamily="34" charset="0"/>
                <a:cs typeface="Times New Roman" panose="02020603050405020304" pitchFamily="18" charset="0"/>
              </a:rPr>
              <a:t>. </a:t>
            </a:r>
          </a:p>
          <a:p>
            <a:pPr marL="342900" marR="0" lvl="0" indent="-342900" algn="just">
              <a:lnSpc>
                <a:spcPct val="150000"/>
              </a:lnSpc>
              <a:spcBef>
                <a:spcPct val="0"/>
              </a:spcBef>
              <a:spcAft>
                <a:spcPts val="800"/>
              </a:spcAft>
              <a:buFont typeface="Arial" pitchFamily="34" charset="0"/>
              <a:buChar char="•"/>
              <a:tabLst>
                <a:tab pos="457200" algn="l"/>
              </a:tabLst>
            </a:pPr>
            <a:r>
              <a:rPr lang="en-US" sz="2400" kern="0" err="1">
                <a:effectLst/>
                <a:ea typeface="Calibri" panose="020F0502020204030204" pitchFamily="34" charset="0"/>
              </a:rPr>
              <a:t>RagriBot</a:t>
            </a:r>
            <a:r>
              <a:rPr lang="en-US" sz="2400" kern="0">
                <a:effectLst/>
                <a:ea typeface="Calibri" panose="020F0502020204030204" pitchFamily="34" charset="0"/>
              </a:rPr>
              <a:t> four-wheel drive robotic platform with skid steering and powered by solar [2]</a:t>
            </a:r>
            <a:r>
              <a:rPr lang="en-US" sz="2400" kern="100">
                <a:effectLst/>
                <a:ea typeface="Calibri" panose="020F0502020204030204" pitchFamily="34" charset="0"/>
                <a:cs typeface="Times New Roman" panose="02020603050405020304" pitchFamily="18" charset="0"/>
              </a:rPr>
              <a:t>.</a:t>
            </a:r>
          </a:p>
          <a:p>
            <a:pPr marL="342900" indent="-342900" algn="just">
              <a:lnSpc>
                <a:spcPct val="150000"/>
              </a:lnSpc>
              <a:spcBef>
                <a:spcPct val="0"/>
              </a:spcBef>
              <a:spcAft>
                <a:spcPts val="800"/>
              </a:spcAft>
              <a:buFont typeface="Arial" pitchFamily="34" charset="0"/>
              <a:buChar char="•"/>
              <a:tabLst>
                <a:tab pos="457200" algn="l"/>
              </a:tabLst>
            </a:pPr>
            <a:r>
              <a:rPr lang="en-US" sz="2400" kern="0" err="1">
                <a:effectLst/>
                <a:ea typeface="Calibri" panose="020F0502020204030204" pitchFamily="34" charset="0"/>
              </a:rPr>
              <a:t>AgriBot</a:t>
            </a:r>
            <a:r>
              <a:rPr lang="en-US" sz="2400" kern="0">
                <a:effectLst/>
                <a:ea typeface="Calibri" panose="020F0502020204030204" pitchFamily="34" charset="0"/>
              </a:rPr>
              <a:t> including four-wheel steering (4WS) and it is a large size robot. The center of gravity is in a bit upper position [3].</a:t>
            </a:r>
            <a:endParaRPr lang="en-US" sz="2400" kern="100">
              <a:effectLst/>
              <a:ea typeface="Calibri" panose="020F0502020204030204" pitchFamily="34" charset="0"/>
              <a:cs typeface="Times New Roman" panose="02020603050405020304" pitchFamily="18" charset="0"/>
            </a:endParaRPr>
          </a:p>
          <a:p>
            <a:pPr marL="342900" indent="-342900" algn="just">
              <a:lnSpc>
                <a:spcPct val="150000"/>
              </a:lnSpc>
              <a:buFont typeface="Arial" panose="020B0604020202020204" pitchFamily="34" charset="0"/>
              <a:buChar char="•"/>
              <a:tabLst>
                <a:tab pos="457200" algn="l"/>
              </a:tabLst>
            </a:pPr>
            <a:r>
              <a:rPr lang="en-US" sz="2400" kern="0">
                <a:effectLst/>
                <a:ea typeface="Calibri" panose="020F0502020204030204" pitchFamily="34" charset="0"/>
              </a:rPr>
              <a:t>The </a:t>
            </a:r>
            <a:r>
              <a:rPr lang="en-US" sz="2400" kern="0" err="1">
                <a:effectLst/>
                <a:ea typeface="Calibri" panose="020F0502020204030204" pitchFamily="34" charset="0"/>
              </a:rPr>
              <a:t>BoniRob</a:t>
            </a:r>
            <a:r>
              <a:rPr lang="en-US" sz="2400" kern="0">
                <a:effectLst/>
                <a:ea typeface="Calibri" panose="020F0502020204030204" pitchFamily="34" charset="0"/>
              </a:rPr>
              <a:t> autonomous navigation agriculture robot over row-based cultures, using sensors, lidar, </a:t>
            </a:r>
            <a:r>
              <a:rPr lang="en-US" sz="2400" kern="0" err="1">
                <a:effectLst/>
                <a:ea typeface="Calibri" panose="020F0502020204030204" pitchFamily="34" charset="0"/>
              </a:rPr>
              <a:t>wifi</a:t>
            </a:r>
            <a:r>
              <a:rPr lang="en-US" sz="2400" kern="0">
                <a:effectLst/>
                <a:ea typeface="Calibri" panose="020F0502020204030204" pitchFamily="34" charset="0"/>
              </a:rPr>
              <a:t> and Intel Atom embedded pc for computing [4].</a:t>
            </a:r>
            <a:endParaRPr lang="en-US" sz="2400" kern="100">
              <a:ea typeface="Calibri" panose="020F0502020204030204" pitchFamily="34" charset="0"/>
              <a:cs typeface="Times New Roman" panose="02020603050405020304" pitchFamily="18" charset="0"/>
            </a:endParaRPr>
          </a:p>
          <a:p>
            <a:pPr marL="342900" marR="0" lvl="0" indent="-342900" algn="just">
              <a:lnSpc>
                <a:spcPct val="150000"/>
              </a:lnSpc>
              <a:spcBef>
                <a:spcPct val="0"/>
              </a:spcBef>
              <a:spcAft>
                <a:spcPts val="800"/>
              </a:spcAft>
              <a:buFont typeface="Arial" pitchFamily="34" charset="0"/>
              <a:buChar char="•"/>
              <a:tabLst>
                <a:tab pos="457200" algn="l"/>
              </a:tabLst>
            </a:pPr>
            <a:r>
              <a:rPr lang="en-US" sz="2400" kern="0">
                <a:effectLst/>
                <a:ea typeface="Calibri" panose="020F0502020204030204" pitchFamily="34" charset="0"/>
              </a:rPr>
              <a:t>Agri robot Crop Phenotyping powered by an Intel NUC [5].</a:t>
            </a:r>
            <a:endParaRPr lang="en-US" sz="2400"/>
          </a:p>
        </p:txBody>
      </p:sp>
      <p:pic>
        <p:nvPicPr>
          <p:cNvPr id="4" name="Picture 3">
            <a:extLst>
              <a:ext uri="{FF2B5EF4-FFF2-40B4-BE49-F238E27FC236}">
                <a16:creationId xmlns:a16="http://schemas.microsoft.com/office/drawing/2014/main" id="{E84F0EF3-FCFC-B094-13AF-B48F942A1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Rectangle 4">
            <a:extLst>
              <a:ext uri="{FF2B5EF4-FFF2-40B4-BE49-F238E27FC236}">
                <a16:creationId xmlns:a16="http://schemas.microsoft.com/office/drawing/2014/main" id="{B77FFEBF-442C-09B5-7B97-B0B2029DAFC7}"/>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
        <p:nvSpPr>
          <p:cNvPr id="8" name="Title 1">
            <a:extLst>
              <a:ext uri="{FF2B5EF4-FFF2-40B4-BE49-F238E27FC236}">
                <a16:creationId xmlns:a16="http://schemas.microsoft.com/office/drawing/2014/main" id="{AB394D28-4B2A-9ED3-A6FC-D3EDA6AB7BBB}"/>
              </a:ext>
            </a:extLst>
          </p:cNvPr>
          <p:cNvSpPr txBox="1">
            <a:spLocks/>
          </p:cNvSpPr>
          <p:nvPr/>
        </p:nvSpPr>
        <p:spPr>
          <a:xfrm>
            <a:off x="2302182" y="71630"/>
            <a:ext cx="6401980" cy="60332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Background</a:t>
            </a:r>
          </a:p>
        </p:txBody>
      </p:sp>
    </p:spTree>
    <p:extLst>
      <p:ext uri="{BB962C8B-B14F-4D97-AF65-F5344CB8AC3E}">
        <p14:creationId xmlns:p14="http://schemas.microsoft.com/office/powerpoint/2010/main" val="429238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C4444B66-10CE-4330-EAE0-E4F6CCFDE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336C8406-2167-8B67-1900-15FFBE866DC8}"/>
              </a:ext>
            </a:extLst>
          </p:cNvPr>
          <p:cNvPicPr>
            <a:picLocks noChangeAspect="1"/>
          </p:cNvPicPr>
          <p:nvPr/>
        </p:nvPicPr>
        <p:blipFill rotWithShape="1">
          <a:blip r:embed="rId3">
            <a:extLst>
              <a:ext uri="{28A0092B-C50C-407E-A947-70E740481C1C}">
                <a14:useLocalDpi xmlns:a14="http://schemas.microsoft.com/office/drawing/2010/main" val="0"/>
              </a:ext>
            </a:extLst>
          </a:blip>
          <a:srcRect l="4740" t="4525" r="4711" b="4198"/>
          <a:stretch/>
        </p:blipFill>
        <p:spPr>
          <a:xfrm>
            <a:off x="7664912" y="3380158"/>
            <a:ext cx="3579536" cy="2766398"/>
          </a:xfrm>
          <a:prstGeom prst="rect">
            <a:avLst/>
          </a:prstGeom>
        </p:spPr>
      </p:pic>
      <p:pic>
        <p:nvPicPr>
          <p:cNvPr id="5" name="Picture 4">
            <a:extLst>
              <a:ext uri="{FF2B5EF4-FFF2-40B4-BE49-F238E27FC236}">
                <a16:creationId xmlns:a16="http://schemas.microsoft.com/office/drawing/2014/main" id="{512EC030-DE4C-E726-68FA-C136B6C71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8720" y="3383856"/>
            <a:ext cx="3953164" cy="2639535"/>
          </a:xfrm>
          <a:prstGeom prst="rect">
            <a:avLst/>
          </a:prstGeom>
        </p:spPr>
      </p:pic>
      <p:pic>
        <p:nvPicPr>
          <p:cNvPr id="7" name="Picture 6">
            <a:extLst>
              <a:ext uri="{FF2B5EF4-FFF2-40B4-BE49-F238E27FC236}">
                <a16:creationId xmlns:a16="http://schemas.microsoft.com/office/drawing/2014/main" id="{8FA4B897-130B-BB4A-FBC8-E3E685399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403" y="885240"/>
            <a:ext cx="4093876" cy="2003591"/>
          </a:xfrm>
          <a:prstGeom prst="rect">
            <a:avLst/>
          </a:prstGeom>
        </p:spPr>
      </p:pic>
      <p:pic>
        <p:nvPicPr>
          <p:cNvPr id="9" name="Picture 8">
            <a:extLst>
              <a:ext uri="{FF2B5EF4-FFF2-40B4-BE49-F238E27FC236}">
                <a16:creationId xmlns:a16="http://schemas.microsoft.com/office/drawing/2014/main" id="{6A30549E-4221-FA98-8777-4E6AC598D7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4912" y="817045"/>
            <a:ext cx="3579536" cy="2071785"/>
          </a:xfrm>
          <a:prstGeom prst="rect">
            <a:avLst/>
          </a:prstGeom>
        </p:spPr>
      </p:pic>
      <p:sp>
        <p:nvSpPr>
          <p:cNvPr id="10" name="TextBox 9">
            <a:extLst>
              <a:ext uri="{FF2B5EF4-FFF2-40B4-BE49-F238E27FC236}">
                <a16:creationId xmlns:a16="http://schemas.microsoft.com/office/drawing/2014/main" id="{5D252184-13DE-A045-55EF-3083C43A7BA2}"/>
              </a:ext>
            </a:extLst>
          </p:cNvPr>
          <p:cNvSpPr txBox="1"/>
          <p:nvPr/>
        </p:nvSpPr>
        <p:spPr>
          <a:xfrm>
            <a:off x="1550009" y="2872978"/>
            <a:ext cx="39531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a:effectLst/>
                <a:latin typeface="+mn-lt"/>
                <a:ea typeface="Calibri" panose="020F0502020204030204" pitchFamily="34" charset="0"/>
                <a:cs typeface="Iskoola Pota" panose="020B0502040204020203" pitchFamily="34" charset="0"/>
              </a:rPr>
              <a:t>Thorvald</a:t>
            </a:r>
            <a:endParaRPr lang="en-US"/>
          </a:p>
        </p:txBody>
      </p:sp>
      <p:sp>
        <p:nvSpPr>
          <p:cNvPr id="11" name="TextBox 10">
            <a:extLst>
              <a:ext uri="{FF2B5EF4-FFF2-40B4-BE49-F238E27FC236}">
                <a16:creationId xmlns:a16="http://schemas.microsoft.com/office/drawing/2014/main" id="{9F4BCCFC-A5BC-64BF-5792-8C42A80D799A}"/>
              </a:ext>
            </a:extLst>
          </p:cNvPr>
          <p:cNvSpPr txBox="1"/>
          <p:nvPr/>
        </p:nvSpPr>
        <p:spPr>
          <a:xfrm>
            <a:off x="7458585" y="2931737"/>
            <a:ext cx="39531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err="1">
                <a:effectLst/>
                <a:latin typeface="+mn-lt"/>
                <a:ea typeface="Calibri" panose="020F0502020204030204" pitchFamily="34" charset="0"/>
                <a:cs typeface="Iskoola Pota" panose="020B0502040204020203" pitchFamily="34" charset="0"/>
              </a:rPr>
              <a:t>Ragribot</a:t>
            </a:r>
            <a:endParaRPr lang="en-US"/>
          </a:p>
        </p:txBody>
      </p:sp>
      <p:sp>
        <p:nvSpPr>
          <p:cNvPr id="12" name="TextBox 11">
            <a:extLst>
              <a:ext uri="{FF2B5EF4-FFF2-40B4-BE49-F238E27FC236}">
                <a16:creationId xmlns:a16="http://schemas.microsoft.com/office/drawing/2014/main" id="{9442F5F7-49C5-7A03-E837-CC99478C3C43}"/>
              </a:ext>
            </a:extLst>
          </p:cNvPr>
          <p:cNvSpPr txBox="1"/>
          <p:nvPr/>
        </p:nvSpPr>
        <p:spPr>
          <a:xfrm>
            <a:off x="1585482" y="6035080"/>
            <a:ext cx="39531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err="1">
                <a:effectLst/>
              </a:rPr>
              <a:t>BoniRob</a:t>
            </a:r>
            <a:endParaRPr lang="en-US"/>
          </a:p>
        </p:txBody>
      </p:sp>
      <p:sp>
        <p:nvSpPr>
          <p:cNvPr id="13" name="TextBox 12">
            <a:extLst>
              <a:ext uri="{FF2B5EF4-FFF2-40B4-BE49-F238E27FC236}">
                <a16:creationId xmlns:a16="http://schemas.microsoft.com/office/drawing/2014/main" id="{51C444B9-ADEB-C700-B087-E373295CBA0D}"/>
              </a:ext>
            </a:extLst>
          </p:cNvPr>
          <p:cNvSpPr txBox="1"/>
          <p:nvPr/>
        </p:nvSpPr>
        <p:spPr>
          <a:xfrm>
            <a:off x="7666391" y="6086663"/>
            <a:ext cx="39531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err="1">
                <a:effectLst/>
                <a:latin typeface="+mn-lt"/>
                <a:ea typeface="Calibri" panose="020F0502020204030204" pitchFamily="34" charset="0"/>
                <a:cs typeface="Iskoola Pota" panose="020B0502040204020203" pitchFamily="34" charset="0"/>
              </a:rPr>
              <a:t>Agribot</a:t>
            </a:r>
            <a:endParaRPr lang="en-US"/>
          </a:p>
        </p:txBody>
      </p:sp>
      <p:pic>
        <p:nvPicPr>
          <p:cNvPr id="4" name="Picture 3">
            <a:extLst>
              <a:ext uri="{FF2B5EF4-FFF2-40B4-BE49-F238E27FC236}">
                <a16:creationId xmlns:a16="http://schemas.microsoft.com/office/drawing/2014/main" id="{B3BDA29C-367E-E3F1-AA37-A573BABA85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2" name="Rectangle 1">
            <a:extLst>
              <a:ext uri="{FF2B5EF4-FFF2-40B4-BE49-F238E27FC236}">
                <a16:creationId xmlns:a16="http://schemas.microsoft.com/office/drawing/2014/main" id="{B6EA10BC-6B89-61B9-E3CC-D82F43495AF8}"/>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
        <p:nvSpPr>
          <p:cNvPr id="14" name="Title 1">
            <a:extLst>
              <a:ext uri="{FF2B5EF4-FFF2-40B4-BE49-F238E27FC236}">
                <a16:creationId xmlns:a16="http://schemas.microsoft.com/office/drawing/2014/main" id="{35E84640-F0F1-7BD1-D275-C12B0D8835CE}"/>
              </a:ext>
            </a:extLst>
          </p:cNvPr>
          <p:cNvSpPr txBox="1">
            <a:spLocks/>
          </p:cNvSpPr>
          <p:nvPr/>
        </p:nvSpPr>
        <p:spPr>
          <a:xfrm>
            <a:off x="2302182" y="100082"/>
            <a:ext cx="6401980" cy="60332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Implemented Solutions</a:t>
            </a:r>
          </a:p>
        </p:txBody>
      </p:sp>
      <p:sp>
        <p:nvSpPr>
          <p:cNvPr id="16" name="Title 1">
            <a:extLst>
              <a:ext uri="{FF2B5EF4-FFF2-40B4-BE49-F238E27FC236}">
                <a16:creationId xmlns:a16="http://schemas.microsoft.com/office/drawing/2014/main" id="{FA527F35-2C37-5007-648C-5534D5FB934B}"/>
              </a:ext>
            </a:extLst>
          </p:cNvPr>
          <p:cNvSpPr txBox="1">
            <a:spLocks/>
          </p:cNvSpPr>
          <p:nvPr/>
        </p:nvSpPr>
        <p:spPr>
          <a:xfrm>
            <a:off x="2302182" y="100298"/>
            <a:ext cx="6401980" cy="60332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Implemented Solutions</a:t>
            </a:r>
          </a:p>
        </p:txBody>
      </p:sp>
    </p:spTree>
    <p:extLst>
      <p:ext uri="{BB962C8B-B14F-4D97-AF65-F5344CB8AC3E}">
        <p14:creationId xmlns:p14="http://schemas.microsoft.com/office/powerpoint/2010/main" val="79930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ECD1CC3-F876-5A18-A645-99CA26FEB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6BC3844-6EBA-5F09-E7C1-8B7720AC3639}"/>
              </a:ext>
            </a:extLst>
          </p:cNvPr>
          <p:cNvSpPr>
            <a:spLocks noGrp="1"/>
          </p:cNvSpPr>
          <p:nvPr>
            <p:ph type="title"/>
          </p:nvPr>
        </p:nvSpPr>
        <p:spPr>
          <a:xfrm>
            <a:off x="2302182" y="100082"/>
            <a:ext cx="3507775" cy="603321"/>
          </a:xfrm>
        </p:spPr>
        <p:txBody>
          <a:bodyPr>
            <a:noAutofit/>
          </a:bodyPr>
          <a:lstStyle/>
          <a:p>
            <a:r>
              <a:rPr lang="en-US" sz="4500">
                <a:solidFill>
                  <a:srgbClr val="000060"/>
                </a:solidFill>
              </a:rPr>
              <a:t>Research Gap</a:t>
            </a:r>
            <a:endParaRPr lang="en-US" sz="4500" b="1">
              <a:solidFill>
                <a:srgbClr val="000060"/>
              </a:solidFill>
            </a:endParaRPr>
          </a:p>
        </p:txBody>
      </p:sp>
      <p:sp>
        <p:nvSpPr>
          <p:cNvPr id="3" name="Content Placeholder 2">
            <a:extLst>
              <a:ext uri="{FF2B5EF4-FFF2-40B4-BE49-F238E27FC236}">
                <a16:creationId xmlns:a16="http://schemas.microsoft.com/office/drawing/2014/main" id="{A1AF8073-8904-738D-71E5-366692890B90}"/>
              </a:ext>
            </a:extLst>
          </p:cNvPr>
          <p:cNvSpPr>
            <a:spLocks noGrp="1"/>
          </p:cNvSpPr>
          <p:nvPr>
            <p:ph idx="1"/>
          </p:nvPr>
        </p:nvSpPr>
        <p:spPr>
          <a:xfrm>
            <a:off x="389239" y="1432383"/>
            <a:ext cx="11802761" cy="4922147"/>
          </a:xfrm>
        </p:spPr>
        <p:txBody>
          <a:bodyPr>
            <a:normAutofit fontScale="25000" lnSpcReduction="20000"/>
          </a:bodyPr>
          <a:lstStyle/>
          <a:p>
            <a:pPr marL="0" marR="0" algn="just">
              <a:lnSpc>
                <a:spcPct val="120000"/>
              </a:lnSpc>
              <a:spcBef>
                <a:spcPct val="0"/>
              </a:spcBef>
              <a:spcAft>
                <a:spcPts val="800"/>
              </a:spcAft>
            </a:pPr>
            <a:r>
              <a:rPr lang="en-US" sz="9600">
                <a:effectLst/>
                <a:ea typeface="Calibri" panose="020F0502020204030204" pitchFamily="34" charset="0"/>
                <a:cs typeface="Iskoola Pota" panose="020B0502040204020203" pitchFamily="34" charset="0"/>
              </a:rPr>
              <a:t>Miniature robots are suitable for greenhouse environment </a:t>
            </a:r>
          </a:p>
          <a:p>
            <a:pPr marL="0" marR="0" algn="just">
              <a:lnSpc>
                <a:spcPct val="120000"/>
              </a:lnSpc>
              <a:spcBef>
                <a:spcPct val="0"/>
              </a:spcBef>
              <a:spcAft>
                <a:spcPts val="800"/>
              </a:spcAft>
            </a:pPr>
            <a:r>
              <a:rPr lang="en-US" sz="9600">
                <a:effectLst/>
                <a:ea typeface="Calibri" panose="020F0502020204030204" pitchFamily="34" charset="0"/>
                <a:cs typeface="Iskoola Pota" panose="020B0502040204020203" pitchFamily="34" charset="0"/>
              </a:rPr>
              <a:t>Power management and the operation of the wheel are the most suitable for flat terrain. </a:t>
            </a:r>
          </a:p>
          <a:p>
            <a:pPr marL="0" algn="just">
              <a:lnSpc>
                <a:spcPct val="120000"/>
              </a:lnSpc>
              <a:spcBef>
                <a:spcPct val="0"/>
              </a:spcBef>
              <a:spcAft>
                <a:spcPts val="800"/>
              </a:spcAft>
            </a:pPr>
            <a:r>
              <a:rPr lang="en-US" sz="9600">
                <a:effectLst/>
                <a:ea typeface="Calibri" panose="020F0502020204030204" pitchFamily="34" charset="0"/>
                <a:cs typeface="Iskoola Pota" panose="020B0502040204020203" pitchFamily="34" charset="0"/>
              </a:rPr>
              <a:t>2W drive is not suitable for rough terrain since it needs more power for off-road levels. </a:t>
            </a:r>
          </a:p>
          <a:p>
            <a:pPr marL="0" algn="just">
              <a:lnSpc>
                <a:spcPct val="120000"/>
              </a:lnSpc>
              <a:spcBef>
                <a:spcPct val="0"/>
              </a:spcBef>
              <a:spcAft>
                <a:spcPts val="800"/>
              </a:spcAft>
            </a:pPr>
            <a:r>
              <a:rPr lang="en-US" sz="9600">
                <a:effectLst/>
                <a:ea typeface="Calibri" panose="020F0502020204030204" pitchFamily="34" charset="0"/>
                <a:cs typeface="Iskoola Pota" panose="020B0502040204020203" pitchFamily="34" charset="0"/>
              </a:rPr>
              <a:t>2WS is a bit challenging when needs to turn the robot in a limited space. </a:t>
            </a:r>
          </a:p>
          <a:p>
            <a:pPr marL="0" algn="just">
              <a:lnSpc>
                <a:spcPct val="120000"/>
              </a:lnSpc>
              <a:spcBef>
                <a:spcPct val="0"/>
              </a:spcBef>
              <a:spcAft>
                <a:spcPts val="800"/>
              </a:spcAft>
            </a:pPr>
            <a:r>
              <a:rPr lang="en-US" sz="9600">
                <a:effectLst/>
                <a:ea typeface="Calibri" panose="020F0502020204030204" pitchFamily="34" charset="0"/>
                <a:cs typeface="Iskoola Pota" panose="020B0502040204020203" pitchFamily="34" charset="0"/>
              </a:rPr>
              <a:t>4WS, needs more motor power and a mechanism to rotate all wheels.</a:t>
            </a:r>
          </a:p>
          <a:p>
            <a:pPr marL="0" algn="just">
              <a:lnSpc>
                <a:spcPct val="120000"/>
              </a:lnSpc>
              <a:spcBef>
                <a:spcPct val="0"/>
              </a:spcBef>
              <a:spcAft>
                <a:spcPts val="800"/>
              </a:spcAft>
            </a:pPr>
            <a:r>
              <a:rPr lang="en-US" sz="9600">
                <a:ea typeface="Calibri" panose="020F0502020204030204" pitchFamily="34" charset="0"/>
                <a:cs typeface="Iskoola Pota" panose="020B0502040204020203" pitchFamily="34" charset="0"/>
              </a:rPr>
              <a:t>Center of gravity is higher in large robots, and not suitable for slope lands.</a:t>
            </a:r>
          </a:p>
          <a:p>
            <a:pPr marL="0" algn="just">
              <a:lnSpc>
                <a:spcPct val="120000"/>
              </a:lnSpc>
              <a:spcBef>
                <a:spcPct val="0"/>
              </a:spcBef>
              <a:spcAft>
                <a:spcPts val="800"/>
              </a:spcAft>
            </a:pPr>
            <a:r>
              <a:rPr lang="en-US" sz="9600">
                <a:effectLst/>
                <a:ea typeface="Calibri" panose="020F0502020204030204" pitchFamily="34" charset="0"/>
                <a:cs typeface="Iskoola Pota" panose="020B0502040204020203" pitchFamily="34" charset="0"/>
              </a:rPr>
              <a:t>Solar power is not eligible when driving under trees. </a:t>
            </a:r>
          </a:p>
          <a:p>
            <a:pPr marL="0" algn="just">
              <a:lnSpc>
                <a:spcPct val="120000"/>
              </a:lnSpc>
              <a:spcBef>
                <a:spcPct val="0"/>
              </a:spcBef>
              <a:spcAft>
                <a:spcPts val="800"/>
              </a:spcAft>
            </a:pPr>
            <a:r>
              <a:rPr lang="en-US" sz="9600">
                <a:effectLst/>
                <a:ea typeface="Calibri" panose="020F0502020204030204" pitchFamily="34" charset="0"/>
                <a:cs typeface="Iskoola Pota" panose="020B0502040204020203" pitchFamily="34" charset="0"/>
              </a:rPr>
              <a:t>Arduino is limited to doing motor control, sensor reading, and working with the cloud.</a:t>
            </a:r>
          </a:p>
          <a:p>
            <a:pPr marL="0" algn="just">
              <a:lnSpc>
                <a:spcPct val="120000"/>
              </a:lnSpc>
              <a:spcBef>
                <a:spcPct val="0"/>
              </a:spcBef>
              <a:spcAft>
                <a:spcPts val="800"/>
              </a:spcAft>
            </a:pPr>
            <a:r>
              <a:rPr lang="en-US" sz="9600">
                <a:ea typeface="Calibri" panose="020F0502020204030204" pitchFamily="34" charset="0"/>
                <a:cs typeface="Iskoola Pota" panose="020B0502040204020203" pitchFamily="34" charset="0"/>
              </a:rPr>
              <a:t>No auto stop function for any hazard</a:t>
            </a:r>
            <a:r>
              <a:rPr lang="en-US" sz="9600">
                <a:effectLst/>
                <a:ea typeface="Calibri" panose="020F0502020204030204" pitchFamily="34" charset="0"/>
                <a:cs typeface="Iskoola Pota" panose="020B0502040204020203" pitchFamily="34" charset="0"/>
              </a:rPr>
              <a:t>.</a:t>
            </a:r>
          </a:p>
          <a:p>
            <a:pPr marL="0" algn="just">
              <a:lnSpc>
                <a:spcPct val="120000"/>
              </a:lnSpc>
              <a:spcBef>
                <a:spcPct val="0"/>
              </a:spcBef>
              <a:spcAft>
                <a:spcPts val="800"/>
              </a:spcAft>
            </a:pPr>
            <a:endParaRPr lang="en-US" sz="2800">
              <a:effectLst/>
              <a:latin typeface="Times New Roman" panose="02020603050405020304" pitchFamily="18" charset="0"/>
              <a:ea typeface="Calibri" panose="020F0502020204030204" pitchFamily="34" charset="0"/>
              <a:cs typeface="Iskoola Pota" panose="020B0502040204020203" pitchFamily="34" charset="0"/>
            </a:endParaRPr>
          </a:p>
          <a:p>
            <a:pPr marL="0" algn="just">
              <a:lnSpc>
                <a:spcPct val="120000"/>
              </a:lnSpc>
              <a:spcBef>
                <a:spcPct val="0"/>
              </a:spcBef>
              <a:spcAft>
                <a:spcPts val="800"/>
              </a:spcAft>
            </a:pPr>
            <a:endParaRPr lang="en-US" sz="2800">
              <a:effectLst/>
              <a:latin typeface="Times New Roman" panose="02020603050405020304" pitchFamily="18" charset="0"/>
              <a:ea typeface="Calibri" panose="020F0502020204030204" pitchFamily="34" charset="0"/>
              <a:cs typeface="Iskoola Pota" panose="020B0502040204020203" pitchFamily="34" charset="0"/>
            </a:endParaRPr>
          </a:p>
          <a:p>
            <a:pPr marL="0" algn="just">
              <a:lnSpc>
                <a:spcPct val="120000"/>
              </a:lnSpc>
              <a:spcBef>
                <a:spcPct val="0"/>
              </a:spcBef>
              <a:spcAft>
                <a:spcPts val="800"/>
              </a:spcAft>
            </a:pPr>
            <a:endParaRPr lang="en-US" sz="2800">
              <a:effectLst/>
              <a:latin typeface="Times New Roman" panose="02020603050405020304" pitchFamily="18" charset="0"/>
              <a:ea typeface="Calibri" panose="020F0502020204030204" pitchFamily="34" charset="0"/>
              <a:cs typeface="Iskoola Pota" panose="020B0502040204020203" pitchFamily="34" charset="0"/>
            </a:endParaRPr>
          </a:p>
          <a:p>
            <a:pPr marL="0" algn="just">
              <a:lnSpc>
                <a:spcPct val="120000"/>
              </a:lnSpc>
              <a:spcBef>
                <a:spcPct val="0"/>
              </a:spcBef>
              <a:spcAft>
                <a:spcPts val="800"/>
              </a:spcAft>
            </a:pPr>
            <a:endParaRPr lang="en-US" sz="2800">
              <a:effectLst/>
              <a:latin typeface="Times New Roman" panose="02020603050405020304" pitchFamily="18" charset="0"/>
              <a:ea typeface="Calibri" panose="020F0502020204030204" pitchFamily="34" charset="0"/>
              <a:cs typeface="Iskoola Pota" panose="020B0502040204020203" pitchFamily="34" charset="0"/>
            </a:endParaRPr>
          </a:p>
          <a:p>
            <a:pPr marL="0" algn="just">
              <a:lnSpc>
                <a:spcPct val="120000"/>
              </a:lnSpc>
              <a:spcBef>
                <a:spcPct val="0"/>
              </a:spcBef>
              <a:spcAft>
                <a:spcPts val="800"/>
              </a:spcAft>
            </a:pPr>
            <a:endParaRPr lang="en-US" sz="2800">
              <a:effectLst/>
              <a:latin typeface="Times New Roman" panose="02020603050405020304" pitchFamily="18" charset="0"/>
              <a:ea typeface="Calibri" panose="020F0502020204030204" pitchFamily="34" charset="0"/>
              <a:cs typeface="Iskoola Pota" panose="020B0502040204020203" pitchFamily="34" charset="0"/>
            </a:endParaRPr>
          </a:p>
        </p:txBody>
      </p:sp>
      <p:pic>
        <p:nvPicPr>
          <p:cNvPr id="4" name="Picture 3">
            <a:extLst>
              <a:ext uri="{FF2B5EF4-FFF2-40B4-BE49-F238E27FC236}">
                <a16:creationId xmlns:a16="http://schemas.microsoft.com/office/drawing/2014/main" id="{5F2E4825-AF48-943D-60AB-57C359A8E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7" name="Rectangle 6">
            <a:extLst>
              <a:ext uri="{FF2B5EF4-FFF2-40B4-BE49-F238E27FC236}">
                <a16:creationId xmlns:a16="http://schemas.microsoft.com/office/drawing/2014/main" id="{1FFA5542-9EEA-421B-4189-A84F72470C8B}"/>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36650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6B20D70-039C-5F79-03B1-F69E5E120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5D47B2B-2424-999B-D0BD-E3C3105F9143}"/>
              </a:ext>
            </a:extLst>
          </p:cNvPr>
          <p:cNvSpPr txBox="1"/>
          <p:nvPr/>
        </p:nvSpPr>
        <p:spPr>
          <a:xfrm>
            <a:off x="2148840" y="446"/>
            <a:ext cx="4861560" cy="7848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500">
                <a:solidFill>
                  <a:srgbClr val="000060"/>
                </a:solidFill>
                <a:latin typeface="+mj-lt"/>
                <a:ea typeface="+mj-ea"/>
                <a:cs typeface="Quire Sans" panose="020B0502040400020003" pitchFamily="34" charset="0"/>
              </a:rPr>
              <a:t>Comparison</a:t>
            </a:r>
          </a:p>
        </p:txBody>
      </p:sp>
      <p:graphicFrame>
        <p:nvGraphicFramePr>
          <p:cNvPr id="3" name="Table 2">
            <a:extLst>
              <a:ext uri="{FF2B5EF4-FFF2-40B4-BE49-F238E27FC236}">
                <a16:creationId xmlns:a16="http://schemas.microsoft.com/office/drawing/2014/main" id="{64FDE383-5EE1-C7A3-2AFC-5178C1CE8947}"/>
              </a:ext>
            </a:extLst>
          </p:cNvPr>
          <p:cNvGraphicFramePr>
            <a:graphicFrameLocks noGrp="1"/>
          </p:cNvGraphicFramePr>
          <p:nvPr>
            <p:extLst>
              <p:ext uri="{D42A27DB-BD31-4B8C-83A1-F6EECF244321}">
                <p14:modId xmlns:p14="http://schemas.microsoft.com/office/powerpoint/2010/main" val="1999051127"/>
              </p:ext>
            </p:extLst>
          </p:nvPr>
        </p:nvGraphicFramePr>
        <p:xfrm>
          <a:off x="244763" y="1341516"/>
          <a:ext cx="11702474" cy="4174968"/>
        </p:xfrm>
        <a:graphic>
          <a:graphicData uri="http://schemas.openxmlformats.org/drawingml/2006/table">
            <a:tbl>
              <a:tblPr firstRow="1" firstCol="1" bandRow="1">
                <a:tableStyleId>{5940675A-B579-460E-94D1-54222C63F5DA}</a:tableStyleId>
              </a:tblPr>
              <a:tblGrid>
                <a:gridCol w="1216561">
                  <a:extLst>
                    <a:ext uri="{9D8B030D-6E8A-4147-A177-3AD203B41FA5}">
                      <a16:colId xmlns:a16="http://schemas.microsoft.com/office/drawing/2014/main" val="2815685846"/>
                    </a:ext>
                  </a:extLst>
                </a:gridCol>
                <a:gridCol w="1637234">
                  <a:extLst>
                    <a:ext uri="{9D8B030D-6E8A-4147-A177-3AD203B41FA5}">
                      <a16:colId xmlns:a16="http://schemas.microsoft.com/office/drawing/2014/main" val="954387190"/>
                    </a:ext>
                  </a:extLst>
                </a:gridCol>
                <a:gridCol w="2470309">
                  <a:extLst>
                    <a:ext uri="{9D8B030D-6E8A-4147-A177-3AD203B41FA5}">
                      <a16:colId xmlns:a16="http://schemas.microsoft.com/office/drawing/2014/main" val="581790267"/>
                    </a:ext>
                  </a:extLst>
                </a:gridCol>
                <a:gridCol w="2878541">
                  <a:extLst>
                    <a:ext uri="{9D8B030D-6E8A-4147-A177-3AD203B41FA5}">
                      <a16:colId xmlns:a16="http://schemas.microsoft.com/office/drawing/2014/main" val="1263666925"/>
                    </a:ext>
                  </a:extLst>
                </a:gridCol>
                <a:gridCol w="2005897">
                  <a:extLst>
                    <a:ext uri="{9D8B030D-6E8A-4147-A177-3AD203B41FA5}">
                      <a16:colId xmlns:a16="http://schemas.microsoft.com/office/drawing/2014/main" val="1326356602"/>
                    </a:ext>
                  </a:extLst>
                </a:gridCol>
                <a:gridCol w="1493932">
                  <a:extLst>
                    <a:ext uri="{9D8B030D-6E8A-4147-A177-3AD203B41FA5}">
                      <a16:colId xmlns:a16="http://schemas.microsoft.com/office/drawing/2014/main" val="1403355744"/>
                    </a:ext>
                  </a:extLst>
                </a:gridCol>
              </a:tblGrid>
              <a:tr h="215895">
                <a:tc>
                  <a:txBody>
                    <a:bodyPr/>
                    <a:lstStyle/>
                    <a:p>
                      <a:pPr marL="0" marR="0" algn="ctr" defTabSz="914400" rtl="0" eaLnBrk="1" latinLnBrk="0" hangingPunct="1">
                        <a:lnSpc>
                          <a:spcPct val="150000"/>
                        </a:lnSpc>
                        <a:spcBef>
                          <a:spcPct val="0"/>
                        </a:spcBef>
                        <a:spcAft>
                          <a:spcPct val="0"/>
                        </a:spcAft>
                      </a:pPr>
                      <a:r>
                        <a:rPr lang="en-US" sz="1500" b="1" kern="1200">
                          <a:solidFill>
                            <a:schemeClr val="bg1"/>
                          </a:solidFill>
                          <a:effectLst/>
                        </a:rPr>
                        <a:t>Robot</a:t>
                      </a:r>
                      <a:endParaRPr lang="en-US" sz="1500" b="1" kern="1200">
                        <a:solidFill>
                          <a:schemeClr val="bg1"/>
                        </a:solidFill>
                        <a:effectLst/>
                        <a:latin typeface="+mn-lt"/>
                        <a:ea typeface="+mn-ea"/>
                        <a:cs typeface="+mn-cs"/>
                      </a:endParaRPr>
                    </a:p>
                  </a:txBody>
                  <a:tcPr marL="68580" marR="68580" marT="0" marB="0">
                    <a:solidFill>
                      <a:srgbClr val="002060"/>
                    </a:solidFill>
                  </a:tcPr>
                </a:tc>
                <a:tc>
                  <a:txBody>
                    <a:bodyPr/>
                    <a:lstStyle/>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bg1"/>
                          </a:solidFill>
                          <a:effectLst/>
                        </a:rPr>
                        <a:t>Wheels Mechanism</a:t>
                      </a:r>
                    </a:p>
                    <a:p>
                      <a:pPr marL="0" marR="0" algn="ctr" defTabSz="914400" rtl="0" eaLnBrk="1" latinLnBrk="0" hangingPunct="1">
                        <a:lnSpc>
                          <a:spcPct val="150000"/>
                        </a:lnSpc>
                        <a:spcBef>
                          <a:spcPct val="0"/>
                        </a:spcBef>
                        <a:spcAft>
                          <a:spcPct val="0"/>
                        </a:spcAft>
                      </a:pPr>
                      <a:endParaRPr lang="en-US" sz="1500" b="1" kern="1200">
                        <a:solidFill>
                          <a:schemeClr val="bg1"/>
                        </a:solidFill>
                        <a:effectLst/>
                        <a:latin typeface="+mn-lt"/>
                        <a:ea typeface="+mn-ea"/>
                        <a:cs typeface="+mn-cs"/>
                      </a:endParaRPr>
                    </a:p>
                  </a:txBody>
                  <a:tcPr marL="68580" marR="68580" marT="0" marB="0">
                    <a:solidFill>
                      <a:srgbClr val="002060"/>
                    </a:solidFill>
                  </a:tcPr>
                </a:tc>
                <a:tc>
                  <a:txBody>
                    <a:bodyPr/>
                    <a:lstStyle/>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bg1"/>
                          </a:solidFill>
                          <a:effectLst/>
                        </a:rPr>
                        <a:t>Power Supply</a:t>
                      </a:r>
                    </a:p>
                    <a:p>
                      <a:pPr marL="0" marR="0" algn="ctr" defTabSz="914400" rtl="0" eaLnBrk="1" latinLnBrk="0" hangingPunct="1">
                        <a:lnSpc>
                          <a:spcPct val="150000"/>
                        </a:lnSpc>
                        <a:spcBef>
                          <a:spcPct val="0"/>
                        </a:spcBef>
                        <a:spcAft>
                          <a:spcPct val="0"/>
                        </a:spcAft>
                      </a:pPr>
                      <a:endParaRPr lang="en-US" sz="1500" b="1" kern="1200">
                        <a:solidFill>
                          <a:schemeClr val="bg1"/>
                        </a:solidFill>
                        <a:effectLst/>
                        <a:latin typeface="+mn-lt"/>
                        <a:ea typeface="+mn-ea"/>
                        <a:cs typeface="+mn-cs"/>
                      </a:endParaRPr>
                    </a:p>
                  </a:txBody>
                  <a:tcPr marL="68580" marR="68580" marT="0" marB="0">
                    <a:solidFill>
                      <a:srgbClr val="002060"/>
                    </a:solidFill>
                  </a:tcPr>
                </a:tc>
                <a:tc>
                  <a:txBody>
                    <a:bodyPr/>
                    <a:lstStyle/>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bg1"/>
                          </a:solidFill>
                          <a:effectLst/>
                        </a:rPr>
                        <a:t>Computer</a:t>
                      </a:r>
                    </a:p>
                    <a:p>
                      <a:pPr marL="0" marR="0" algn="ctr" defTabSz="914400" rtl="0" eaLnBrk="1" latinLnBrk="0" hangingPunct="1">
                        <a:lnSpc>
                          <a:spcPct val="150000"/>
                        </a:lnSpc>
                        <a:spcBef>
                          <a:spcPct val="0"/>
                        </a:spcBef>
                        <a:spcAft>
                          <a:spcPct val="0"/>
                        </a:spcAft>
                      </a:pPr>
                      <a:endParaRPr lang="en-US" sz="1500" b="1" kern="1200">
                        <a:solidFill>
                          <a:schemeClr val="bg1"/>
                        </a:solidFill>
                        <a:effectLst/>
                        <a:latin typeface="+mn-lt"/>
                        <a:ea typeface="+mn-ea"/>
                        <a:cs typeface="+mn-cs"/>
                      </a:endParaRPr>
                    </a:p>
                  </a:txBody>
                  <a:tcPr marL="68580" marR="68580" marT="0" marB="0">
                    <a:solidFill>
                      <a:srgbClr val="002060"/>
                    </a:solidFill>
                  </a:tcPr>
                </a:tc>
                <a:tc>
                  <a:txBody>
                    <a:bodyPr/>
                    <a:lstStyle/>
                    <a:p>
                      <a:pPr marL="0" marR="0" algn="ctr" defTabSz="914400" rtl="0" eaLnBrk="1" latinLnBrk="0" hangingPunct="1">
                        <a:lnSpc>
                          <a:spcPct val="150000"/>
                        </a:lnSpc>
                        <a:spcBef>
                          <a:spcPct val="0"/>
                        </a:spcBef>
                        <a:spcAft>
                          <a:spcPct val="0"/>
                        </a:spcAft>
                      </a:pPr>
                      <a:r>
                        <a:rPr lang="en-US" sz="1500" b="1" kern="1200">
                          <a:solidFill>
                            <a:schemeClr val="bg1"/>
                          </a:solidFill>
                          <a:effectLst/>
                        </a:rPr>
                        <a:t>Scale</a:t>
                      </a:r>
                      <a:endParaRPr lang="en-US" sz="1500" b="1" kern="1200">
                        <a:solidFill>
                          <a:schemeClr val="bg1"/>
                        </a:solidFill>
                        <a:effectLst/>
                        <a:latin typeface="+mn-lt"/>
                        <a:ea typeface="+mn-ea"/>
                        <a:cs typeface="+mn-cs"/>
                      </a:endParaRPr>
                    </a:p>
                  </a:txBody>
                  <a:tcPr marL="68580" marR="68580" marT="0" marB="0">
                    <a:solidFill>
                      <a:srgbClr val="002060"/>
                    </a:solidFill>
                  </a:tcPr>
                </a:tc>
                <a:tc>
                  <a:txBody>
                    <a:bodyPr/>
                    <a:lstStyle/>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bg1"/>
                          </a:solidFill>
                          <a:effectLst/>
                        </a:rPr>
                        <a:t>Eligibility for tea fields</a:t>
                      </a:r>
                    </a:p>
                    <a:p>
                      <a:pPr marL="0" marR="0" algn="ctr" defTabSz="914400" rtl="0" eaLnBrk="1" latinLnBrk="0" hangingPunct="1">
                        <a:lnSpc>
                          <a:spcPct val="150000"/>
                        </a:lnSpc>
                        <a:spcBef>
                          <a:spcPct val="0"/>
                        </a:spcBef>
                        <a:spcAft>
                          <a:spcPct val="0"/>
                        </a:spcAft>
                      </a:pPr>
                      <a:endParaRPr lang="en-US" sz="1500" b="1" kern="1200">
                        <a:solidFill>
                          <a:schemeClr val="bg1"/>
                        </a:solidFill>
                        <a:effectLst/>
                        <a:latin typeface="+mn-lt"/>
                        <a:ea typeface="+mn-ea"/>
                        <a:cs typeface="+mn-cs"/>
                      </a:endParaRPr>
                    </a:p>
                  </a:txBody>
                  <a:tcPr marL="68580" marR="68580" marT="0" marB="0">
                    <a:solidFill>
                      <a:srgbClr val="002060"/>
                    </a:solidFill>
                  </a:tcPr>
                </a:tc>
                <a:extLst>
                  <a:ext uri="{0D108BD9-81ED-4DB2-BD59-A6C34878D82A}">
                    <a16:rowId xmlns:a16="http://schemas.microsoft.com/office/drawing/2014/main" val="4137925268"/>
                  </a:ext>
                </a:extLst>
              </a:tr>
              <a:tr h="615300">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Thorvald </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4WD, 4WS</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12V Li battery (High power)</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Dedicated robot control unit</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Extra Large </a:t>
                      </a:r>
                    </a:p>
                    <a:p>
                      <a:pPr marL="0" marR="0" algn="ctr" defTabSz="914400" rtl="0" eaLnBrk="1" latinLnBrk="0" hangingPunct="1">
                        <a:lnSpc>
                          <a:spcPct val="150000"/>
                        </a:lnSpc>
                        <a:spcBef>
                          <a:spcPct val="0"/>
                        </a:spcBef>
                        <a:spcAft>
                          <a:spcPct val="0"/>
                        </a:spcAft>
                      </a:pPr>
                      <a:r>
                        <a:rPr lang="en-US" sz="1500" b="1" kern="1200">
                          <a:solidFill>
                            <a:schemeClr val="tx1"/>
                          </a:solidFill>
                          <a:effectLst/>
                        </a:rPr>
                        <a:t>(200 kg)</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644694689"/>
                  </a:ext>
                </a:extLst>
              </a:tr>
              <a:tr h="615300">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Ragribot</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4WD, Skid steering</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Solar Power</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Raspberry Pi + Arduino</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Small</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798220749"/>
                  </a:ext>
                </a:extLst>
              </a:tr>
              <a:tr h="615300">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Agribot</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4WD, 4WS</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12V (High power)</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Dedicated robot control unit</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Extra Large </a:t>
                      </a:r>
                    </a:p>
                    <a:p>
                      <a:pPr marL="0" marR="0" algn="ctr" defTabSz="914400" rtl="0" eaLnBrk="1" latinLnBrk="0" hangingPunct="1">
                        <a:lnSpc>
                          <a:spcPct val="150000"/>
                        </a:lnSpc>
                        <a:spcBef>
                          <a:spcPct val="0"/>
                        </a:spcBef>
                        <a:spcAft>
                          <a:spcPct val="0"/>
                        </a:spcAft>
                      </a:pPr>
                      <a:r>
                        <a:rPr lang="en-US" sz="1500" b="1" kern="1200">
                          <a:solidFill>
                            <a:schemeClr val="tx1"/>
                          </a:solidFill>
                          <a:effectLst/>
                        </a:rPr>
                        <a:t>(150 kg)</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2295132905"/>
                  </a:ext>
                </a:extLst>
              </a:tr>
              <a:tr h="615300">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BoniRob</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4WD, 4WS</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12V (High power)</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Intel Atom</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Extra Large</a:t>
                      </a:r>
                      <a:endParaRPr lang="en-US" sz="1500" b="1" kern="1200">
                        <a:solidFill>
                          <a:schemeClr val="tx1"/>
                        </a:solidFill>
                        <a:effectLst/>
                        <a:latin typeface="+mn-lt"/>
                        <a:ea typeface="+mn-ea"/>
                        <a:cs typeface="+mn-cs"/>
                      </a:endParaRPr>
                    </a:p>
                  </a:txBody>
                  <a:tcPr marL="68580" marR="68580" marT="0" marB="0" anchor="ct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2936050130"/>
                  </a:ext>
                </a:extLst>
              </a:tr>
              <a:tr h="615300">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TeaBot</a:t>
                      </a:r>
                      <a:endParaRPr lang="en-US" sz="1500" b="1" kern="1200">
                        <a:solidFill>
                          <a:schemeClr val="tx1"/>
                        </a:solidFill>
                        <a:effectLst/>
                        <a:latin typeface="+mn-lt"/>
                        <a:ea typeface="+mn-ea"/>
                        <a:cs typeface="+mn-cs"/>
                      </a:endParaRPr>
                    </a:p>
                  </a:txBody>
                  <a:tcPr marL="68580" marR="68580" marT="0" marB="0" anchor="ctr">
                    <a:solidFill>
                      <a:srgbClr val="00FF00">
                        <a:alpha val="20000"/>
                      </a:srgbClr>
                    </a:solidFill>
                  </a:tcP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4WD, Skid steering</a:t>
                      </a:r>
                      <a:endParaRPr lang="en-US" sz="1500" b="1" kern="1200">
                        <a:solidFill>
                          <a:schemeClr val="tx1"/>
                        </a:solidFill>
                        <a:effectLst/>
                        <a:latin typeface="+mn-lt"/>
                        <a:ea typeface="+mn-ea"/>
                        <a:cs typeface="+mn-cs"/>
                      </a:endParaRPr>
                    </a:p>
                  </a:txBody>
                  <a:tcPr marL="68580" marR="68580" marT="0" marB="0" anchor="ctr">
                    <a:solidFill>
                      <a:srgbClr val="00FF00">
                        <a:alpha val="20000"/>
                      </a:srgbClr>
                    </a:solidFill>
                  </a:tcP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12V (Low power)</a:t>
                      </a:r>
                      <a:endParaRPr lang="en-US" sz="1500" b="1" kern="1200">
                        <a:solidFill>
                          <a:schemeClr val="tx1"/>
                        </a:solidFill>
                        <a:effectLst/>
                        <a:latin typeface="+mn-lt"/>
                        <a:ea typeface="+mn-ea"/>
                        <a:cs typeface="+mn-cs"/>
                      </a:endParaRPr>
                    </a:p>
                  </a:txBody>
                  <a:tcPr marL="68580" marR="68580" marT="0" marB="0" anchor="ctr">
                    <a:solidFill>
                      <a:srgbClr val="00FF00">
                        <a:alpha val="20000"/>
                      </a:srgbClr>
                    </a:solidFill>
                  </a:tcP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Raspberry Pi (Python / ROS)</a:t>
                      </a:r>
                      <a:endParaRPr lang="en-US" sz="1500" b="1" kern="1200">
                        <a:solidFill>
                          <a:schemeClr val="tx1"/>
                        </a:solidFill>
                        <a:effectLst/>
                        <a:latin typeface="+mn-lt"/>
                        <a:ea typeface="+mn-ea"/>
                        <a:cs typeface="+mn-cs"/>
                      </a:endParaRPr>
                    </a:p>
                  </a:txBody>
                  <a:tcPr marL="68580" marR="68580" marT="0" marB="0" anchor="ctr">
                    <a:solidFill>
                      <a:srgbClr val="00FF00">
                        <a:alpha val="20000"/>
                      </a:srgbClr>
                    </a:solidFill>
                  </a:tcP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Fair (2 x 2 feet)</a:t>
                      </a:r>
                    </a:p>
                    <a:p>
                      <a:pPr marL="0" marR="0" algn="ctr" defTabSz="914400" rtl="0" eaLnBrk="1" latinLnBrk="0" hangingPunct="1">
                        <a:lnSpc>
                          <a:spcPct val="150000"/>
                        </a:lnSpc>
                        <a:spcBef>
                          <a:spcPct val="0"/>
                        </a:spcBef>
                        <a:spcAft>
                          <a:spcPct val="0"/>
                        </a:spcAft>
                      </a:pPr>
                      <a:r>
                        <a:rPr lang="en-US" sz="1500" b="1" kern="1200">
                          <a:solidFill>
                            <a:schemeClr val="tx1"/>
                          </a:solidFill>
                          <a:effectLst/>
                        </a:rPr>
                        <a:t>(30 kg)</a:t>
                      </a:r>
                      <a:endParaRPr lang="en-US" sz="1500" b="1" kern="1200">
                        <a:solidFill>
                          <a:schemeClr val="tx1"/>
                        </a:solidFill>
                        <a:effectLst/>
                        <a:latin typeface="+mn-lt"/>
                        <a:ea typeface="+mn-ea"/>
                        <a:cs typeface="+mn-cs"/>
                      </a:endParaRPr>
                    </a:p>
                  </a:txBody>
                  <a:tcPr marL="68580" marR="68580" marT="0" marB="0" anchor="ctr">
                    <a:solidFill>
                      <a:srgbClr val="00FF00">
                        <a:alpha val="20000"/>
                      </a:srgbClr>
                    </a:solidFill>
                  </a:tcP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solidFill>
                      <a:srgbClr val="00FF00">
                        <a:alpha val="20000"/>
                      </a:srgbClr>
                    </a:solidFill>
                  </a:tcPr>
                </a:tc>
                <a:extLst>
                  <a:ext uri="{0D108BD9-81ED-4DB2-BD59-A6C34878D82A}">
                    <a16:rowId xmlns:a16="http://schemas.microsoft.com/office/drawing/2014/main" val="3898239047"/>
                  </a:ext>
                </a:extLst>
              </a:tr>
            </a:tbl>
          </a:graphicData>
        </a:graphic>
      </p:graphicFrame>
      <p:pic>
        <p:nvPicPr>
          <p:cNvPr id="4" name="Picture 3">
            <a:extLst>
              <a:ext uri="{FF2B5EF4-FFF2-40B4-BE49-F238E27FC236}">
                <a16:creationId xmlns:a16="http://schemas.microsoft.com/office/drawing/2014/main" id="{619EE03D-D34B-7C2F-A25E-46E2486EE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BA6BC580-A797-724B-76AA-DAB618B4E06A}"/>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99359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D343C6F8-DB2A-F2DF-BC5B-012077A47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2" name="Title 1">
            <a:extLst>
              <a:ext uri="{FF2B5EF4-FFF2-40B4-BE49-F238E27FC236}">
                <a16:creationId xmlns:a16="http://schemas.microsoft.com/office/drawing/2014/main" id="{E9DE20B3-FE62-3DB8-FA80-7D4604403570}"/>
              </a:ext>
            </a:extLst>
          </p:cNvPr>
          <p:cNvSpPr>
            <a:spLocks noGrp="1"/>
          </p:cNvSpPr>
          <p:nvPr>
            <p:ph type="title"/>
          </p:nvPr>
        </p:nvSpPr>
        <p:spPr>
          <a:xfrm>
            <a:off x="2151185" y="64784"/>
            <a:ext cx="7058464" cy="692528"/>
          </a:xfrm>
        </p:spPr>
        <p:txBody>
          <a:bodyPr>
            <a:noAutofit/>
          </a:bodyPr>
          <a:lstStyle/>
          <a:p>
            <a:r>
              <a:rPr lang="en-US" sz="4500">
                <a:solidFill>
                  <a:srgbClr val="000060"/>
                </a:solidFill>
              </a:rPr>
              <a:t>Research</a:t>
            </a:r>
            <a:r>
              <a:rPr lang="en-US" sz="4500" b="0" i="0" u="none" strike="noStrike" baseline="0">
                <a:solidFill>
                  <a:srgbClr val="000060"/>
                </a:solidFill>
                <a:latin typeface="Calibri" panose="020F0502020204030204" pitchFamily="34" charset="0"/>
              </a:rPr>
              <a:t> </a:t>
            </a:r>
            <a:r>
              <a:rPr lang="en-US" sz="4500">
                <a:solidFill>
                  <a:srgbClr val="000060"/>
                </a:solidFill>
              </a:rPr>
              <a:t>Question</a:t>
            </a:r>
          </a:p>
        </p:txBody>
      </p:sp>
      <p:sp>
        <p:nvSpPr>
          <p:cNvPr id="3" name="Content Placeholder 2">
            <a:extLst>
              <a:ext uri="{FF2B5EF4-FFF2-40B4-BE49-F238E27FC236}">
                <a16:creationId xmlns:a16="http://schemas.microsoft.com/office/drawing/2014/main" id="{2026354D-F60E-A6CE-6264-277FB3D13C10}"/>
              </a:ext>
            </a:extLst>
          </p:cNvPr>
          <p:cNvSpPr>
            <a:spLocks noGrp="1"/>
          </p:cNvSpPr>
          <p:nvPr>
            <p:ph idx="1"/>
          </p:nvPr>
        </p:nvSpPr>
        <p:spPr>
          <a:xfrm>
            <a:off x="838200" y="1417032"/>
            <a:ext cx="10515600" cy="1776334"/>
          </a:xfrm>
        </p:spPr>
        <p:txBody>
          <a:bodyPr>
            <a:normAutofit fontScale="85000" lnSpcReduction="10000"/>
          </a:bodyPr>
          <a:lstStyle/>
          <a:p>
            <a:pPr marL="0" indent="0" algn="just">
              <a:lnSpc>
                <a:spcPct val="150000"/>
              </a:lnSpc>
              <a:buNone/>
            </a:pPr>
            <a:r>
              <a:rPr lang="en-US" sz="3200">
                <a:ea typeface="+mj-ea"/>
                <a:cs typeface="+mj-cs"/>
              </a:rPr>
              <a:t>How to navigate the </a:t>
            </a:r>
            <a:r>
              <a:rPr lang="en-US" sz="3200" err="1">
                <a:ea typeface="+mj-ea"/>
                <a:cs typeface="+mj-cs"/>
              </a:rPr>
              <a:t>TeaBot</a:t>
            </a:r>
            <a:r>
              <a:rPr lang="en-US" sz="3200">
                <a:ea typeface="+mj-ea"/>
                <a:cs typeface="+mj-cs"/>
              </a:rPr>
              <a:t> efficient in off-road conditions with the computer vision guidance and maintain the power more effective?</a:t>
            </a:r>
          </a:p>
        </p:txBody>
      </p:sp>
      <p:pic>
        <p:nvPicPr>
          <p:cNvPr id="4" name="Picture 3">
            <a:extLst>
              <a:ext uri="{FF2B5EF4-FFF2-40B4-BE49-F238E27FC236}">
                <a16:creationId xmlns:a16="http://schemas.microsoft.com/office/drawing/2014/main" id="{4C0E788E-79B4-6FED-1AF3-35B2D0487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6" name="Picture 2" descr="Robot with question mark stock illustration. Illustration of crux -  137794212">
            <a:extLst>
              <a:ext uri="{FF2B5EF4-FFF2-40B4-BE49-F238E27FC236}">
                <a16:creationId xmlns:a16="http://schemas.microsoft.com/office/drawing/2014/main" id="{45EB432B-B33A-4CB8-57B0-0AB430933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7555" y="3429000"/>
            <a:ext cx="2968885" cy="22266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B07841D-5F19-C182-B6BF-7C3DC95C89B0}"/>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86609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BA25199-4317-9D62-B18C-C1FD76EC4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D8E645DB-AF7E-67CA-969F-99CBDAA9A1A2}"/>
              </a:ext>
            </a:extLst>
          </p:cNvPr>
          <p:cNvSpPr>
            <a:spLocks noGrp="1"/>
          </p:cNvSpPr>
          <p:nvPr>
            <p:ph idx="1"/>
          </p:nvPr>
        </p:nvSpPr>
        <p:spPr>
          <a:xfrm>
            <a:off x="3504613" y="2586205"/>
            <a:ext cx="4873283" cy="1010340"/>
          </a:xfrm>
        </p:spPr>
        <p:txBody>
          <a:bodyPr vert="horz" lIns="91440" tIns="45720" rIns="91440" bIns="45720" rtlCol="0">
            <a:noAutofit/>
          </a:bodyPr>
          <a:lstStyle/>
          <a:p>
            <a:pPr marL="0" indent="0" algn="ctr">
              <a:buNone/>
            </a:pPr>
            <a:r>
              <a:rPr lang="en-US" sz="7200">
                <a:solidFill>
                  <a:srgbClr val="000060"/>
                </a:solidFill>
              </a:rPr>
              <a:t>OBJECTIVES</a:t>
            </a:r>
          </a:p>
        </p:txBody>
      </p:sp>
      <p:pic>
        <p:nvPicPr>
          <p:cNvPr id="2" name="Picture 1">
            <a:extLst>
              <a:ext uri="{FF2B5EF4-FFF2-40B4-BE49-F238E27FC236}">
                <a16:creationId xmlns:a16="http://schemas.microsoft.com/office/drawing/2014/main" id="{7913A3CC-D634-F16C-246F-973C14DBE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39708A88-2593-14A4-9D24-75E06165F3F7}"/>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98475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D4BCEEC-38BD-CCD7-C9BF-79919A43A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7C78A3D-42E1-DB2D-E9EB-FDC757452A8E}"/>
              </a:ext>
            </a:extLst>
          </p:cNvPr>
          <p:cNvSpPr>
            <a:spLocks noGrp="1"/>
          </p:cNvSpPr>
          <p:nvPr>
            <p:ph type="title"/>
          </p:nvPr>
        </p:nvSpPr>
        <p:spPr>
          <a:xfrm>
            <a:off x="2148840" y="0"/>
            <a:ext cx="4493455" cy="779463"/>
          </a:xfrm>
        </p:spPr>
        <p:txBody>
          <a:bodyPr>
            <a:normAutofit/>
          </a:bodyPr>
          <a:lstStyle/>
          <a:p>
            <a:r>
              <a:rPr lang="en-US" sz="4500">
                <a:solidFill>
                  <a:srgbClr val="000060"/>
                </a:solidFill>
              </a:rPr>
              <a:t>Specific Objective</a:t>
            </a:r>
          </a:p>
        </p:txBody>
      </p:sp>
      <p:sp>
        <p:nvSpPr>
          <p:cNvPr id="3" name="Content Placeholder 2">
            <a:extLst>
              <a:ext uri="{FF2B5EF4-FFF2-40B4-BE49-F238E27FC236}">
                <a16:creationId xmlns:a16="http://schemas.microsoft.com/office/drawing/2014/main" id="{FE9FB2CF-A7B2-B9CF-59EC-98B848E71821}"/>
              </a:ext>
            </a:extLst>
          </p:cNvPr>
          <p:cNvSpPr>
            <a:spLocks noGrp="1"/>
          </p:cNvSpPr>
          <p:nvPr>
            <p:ph idx="1"/>
          </p:nvPr>
        </p:nvSpPr>
        <p:spPr>
          <a:xfrm>
            <a:off x="838200" y="1825625"/>
            <a:ext cx="11265310" cy="3179536"/>
          </a:xfrm>
        </p:spPr>
        <p:txBody>
          <a:bodyPr>
            <a:normAutofit/>
          </a:bodyPr>
          <a:lstStyle/>
          <a:p>
            <a:pPr>
              <a:lnSpc>
                <a:spcPct val="150000"/>
              </a:lnSpc>
            </a:pPr>
            <a:r>
              <a:rPr lang="en-US" sz="3200">
                <a:ea typeface="+mj-ea"/>
                <a:cs typeface="+mj-cs"/>
              </a:rPr>
              <a:t>Develop the robot controller of the </a:t>
            </a:r>
            <a:r>
              <a:rPr lang="en-US" sz="3200" err="1">
                <a:ea typeface="+mj-ea"/>
                <a:cs typeface="+mj-cs"/>
              </a:rPr>
              <a:t>TeaBot</a:t>
            </a:r>
            <a:r>
              <a:rPr lang="en-US" sz="3200">
                <a:ea typeface="+mj-ea"/>
                <a:cs typeface="+mj-cs"/>
              </a:rPr>
              <a:t> to navigate in off-road conditions with the computer vision guidance</a:t>
            </a:r>
            <a:r>
              <a:rPr lang="en-US" sz="3200"/>
              <a:t>.</a:t>
            </a:r>
          </a:p>
        </p:txBody>
      </p:sp>
      <p:pic>
        <p:nvPicPr>
          <p:cNvPr id="4" name="Picture 3">
            <a:extLst>
              <a:ext uri="{FF2B5EF4-FFF2-40B4-BE49-F238E27FC236}">
                <a16:creationId xmlns:a16="http://schemas.microsoft.com/office/drawing/2014/main" id="{233041DC-EDA9-132A-4748-D9F9F65D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7" name="Rectangle 6">
            <a:extLst>
              <a:ext uri="{FF2B5EF4-FFF2-40B4-BE49-F238E27FC236}">
                <a16:creationId xmlns:a16="http://schemas.microsoft.com/office/drawing/2014/main" id="{84AD6E5B-BDBC-3EB2-B140-B4B8F2371CD9}"/>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377238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a:extLst>
              <a:ext uri="{FF2B5EF4-FFF2-40B4-BE49-F238E27FC236}">
                <a16:creationId xmlns:a16="http://schemas.microsoft.com/office/drawing/2014/main" id="{E633A8A9-18DD-7D56-D14F-84244FEAA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EFAB9ADB-756A-78D9-EC87-688B0DD89763}"/>
              </a:ext>
            </a:extLst>
          </p:cNvPr>
          <p:cNvSpPr txBox="1">
            <a:spLocks/>
          </p:cNvSpPr>
          <p:nvPr/>
        </p:nvSpPr>
        <p:spPr>
          <a:xfrm>
            <a:off x="2302182" y="71630"/>
            <a:ext cx="6401980" cy="60332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Background</a:t>
            </a:r>
          </a:p>
        </p:txBody>
      </p:sp>
      <p:sp>
        <p:nvSpPr>
          <p:cNvPr id="6" name="TextBox 5">
            <a:extLst>
              <a:ext uri="{FF2B5EF4-FFF2-40B4-BE49-F238E27FC236}">
                <a16:creationId xmlns:a16="http://schemas.microsoft.com/office/drawing/2014/main" id="{3D9CA4B2-F3D7-75E7-5331-D4291DF50627}"/>
              </a:ext>
            </a:extLst>
          </p:cNvPr>
          <p:cNvSpPr txBox="1"/>
          <p:nvPr/>
        </p:nvSpPr>
        <p:spPr>
          <a:xfrm>
            <a:off x="1431870" y="1426461"/>
            <a:ext cx="10075504" cy="391305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tabLst>
                <a:tab pos="457200" algn="l"/>
              </a:tabLst>
            </a:pPr>
            <a:r>
              <a:rPr lang="en-US" sz="2400" kern="0">
                <a:effectLst/>
                <a:ea typeface="Calibri" panose="020F0502020204030204" pitchFamily="34" charset="0"/>
              </a:rPr>
              <a:t>Most significant export product contributing to the GDP in Sri Lanka. </a:t>
            </a:r>
          </a:p>
          <a:p>
            <a:pPr marL="342900" indent="-342900" algn="just">
              <a:lnSpc>
                <a:spcPct val="150000"/>
              </a:lnSpc>
              <a:buFont typeface="Arial" panose="020B0604020202020204" pitchFamily="34" charset="0"/>
              <a:buChar char="•"/>
              <a:tabLst>
                <a:tab pos="457200" algn="l"/>
              </a:tabLst>
            </a:pPr>
            <a:r>
              <a:rPr lang="en-US" sz="2400" kern="0">
                <a:effectLst/>
                <a:ea typeface="Calibri" panose="020F0502020204030204" pitchFamily="34" charset="0"/>
              </a:rPr>
              <a:t>Well-known history and the Ceylon Tea is a well-known brand.</a:t>
            </a:r>
          </a:p>
          <a:p>
            <a:pPr marL="342900" indent="-342900" algn="just">
              <a:lnSpc>
                <a:spcPct val="150000"/>
              </a:lnSpc>
              <a:buFont typeface="Arial" panose="020B0604020202020204" pitchFamily="34" charset="0"/>
              <a:buChar char="•"/>
              <a:tabLst>
                <a:tab pos="457200" algn="l"/>
              </a:tabLst>
            </a:pPr>
            <a:r>
              <a:rPr lang="en-US" sz="2400" kern="0">
                <a:effectLst/>
                <a:ea typeface="Calibri" panose="020F0502020204030204" pitchFamily="34" charset="0"/>
              </a:rPr>
              <a:t>Mild weather and a rich soil to grow tea. </a:t>
            </a:r>
          </a:p>
          <a:p>
            <a:pPr marL="342900" indent="-342900" algn="just">
              <a:lnSpc>
                <a:spcPct val="150000"/>
              </a:lnSpc>
              <a:buFont typeface="Arial" panose="020B0604020202020204" pitchFamily="34" charset="0"/>
              <a:buChar char="•"/>
              <a:tabLst>
                <a:tab pos="457200" algn="l"/>
              </a:tabLst>
            </a:pPr>
            <a:r>
              <a:rPr lang="en-US" sz="2400" kern="0">
                <a:effectLst/>
                <a:ea typeface="Calibri" panose="020F0502020204030204" pitchFamily="34" charset="0"/>
              </a:rPr>
              <a:t>Plenty of human resources to maintain large scales of tea estates. </a:t>
            </a:r>
          </a:p>
          <a:p>
            <a:pPr marL="342900" indent="-342900" algn="just">
              <a:lnSpc>
                <a:spcPct val="150000"/>
              </a:lnSpc>
              <a:buFont typeface="Arial" panose="020B0604020202020204" pitchFamily="34" charset="0"/>
              <a:buChar char="•"/>
              <a:tabLst>
                <a:tab pos="457200" algn="l"/>
              </a:tabLst>
            </a:pPr>
            <a:r>
              <a:rPr lang="en-US" sz="2400" kern="0">
                <a:effectLst/>
                <a:ea typeface="Calibri" panose="020F0502020204030204" pitchFamily="34" charset="0"/>
              </a:rPr>
              <a:t>Tea plants need a continuous hydration and nutrition supply. </a:t>
            </a:r>
          </a:p>
          <a:p>
            <a:pPr marL="342900" indent="-342900" algn="just">
              <a:lnSpc>
                <a:spcPct val="150000"/>
              </a:lnSpc>
              <a:buFont typeface="Arial" panose="020B0604020202020204" pitchFamily="34" charset="0"/>
              <a:buChar char="•"/>
              <a:tabLst>
                <a:tab pos="457200" algn="l"/>
              </a:tabLst>
            </a:pPr>
            <a:r>
              <a:rPr lang="en-US" sz="2400" kern="0">
                <a:effectLst/>
                <a:ea typeface="Calibri" panose="020F0502020204030204" pitchFamily="34" charset="0"/>
              </a:rPr>
              <a:t>Needs a good maintenance and it highly costs. </a:t>
            </a:r>
          </a:p>
          <a:p>
            <a:pPr marL="342900" indent="-342900" algn="just">
              <a:lnSpc>
                <a:spcPct val="150000"/>
              </a:lnSpc>
              <a:buFont typeface="Arial" panose="020B0604020202020204" pitchFamily="34" charset="0"/>
              <a:buChar char="•"/>
              <a:tabLst>
                <a:tab pos="457200" algn="l"/>
              </a:tabLst>
            </a:pPr>
            <a:r>
              <a:rPr lang="en-US" sz="2400" kern="0">
                <a:effectLst/>
                <a:ea typeface="Calibri" panose="020F0502020204030204" pitchFamily="34" charset="0"/>
              </a:rPr>
              <a:t>People moved for different occupations with the industrial revolution. </a:t>
            </a:r>
          </a:p>
        </p:txBody>
      </p:sp>
      <p:pic>
        <p:nvPicPr>
          <p:cNvPr id="7" name="Picture 6">
            <a:extLst>
              <a:ext uri="{FF2B5EF4-FFF2-40B4-BE49-F238E27FC236}">
                <a16:creationId xmlns:a16="http://schemas.microsoft.com/office/drawing/2014/main" id="{D82C7696-515B-900F-5552-3940FA855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Tree>
    <p:extLst>
      <p:ext uri="{BB962C8B-B14F-4D97-AF65-F5344CB8AC3E}">
        <p14:creationId xmlns:p14="http://schemas.microsoft.com/office/powerpoint/2010/main" val="22584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BE75B927-C352-F78F-B855-74BE309A3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2A586A-A1B4-A9C8-9021-465303322E27}"/>
              </a:ext>
            </a:extLst>
          </p:cNvPr>
          <p:cNvSpPr>
            <a:spLocks noGrp="1"/>
          </p:cNvSpPr>
          <p:nvPr>
            <p:ph type="title"/>
          </p:nvPr>
        </p:nvSpPr>
        <p:spPr>
          <a:xfrm>
            <a:off x="2148840" y="36429"/>
            <a:ext cx="4198034" cy="718087"/>
          </a:xfrm>
        </p:spPr>
        <p:txBody>
          <a:bodyPr>
            <a:normAutofit/>
          </a:bodyPr>
          <a:lstStyle/>
          <a:p>
            <a:r>
              <a:rPr lang="en-US" sz="4500">
                <a:solidFill>
                  <a:srgbClr val="000060"/>
                </a:solidFill>
              </a:rPr>
              <a:t>Sub Objectives</a:t>
            </a:r>
          </a:p>
        </p:txBody>
      </p:sp>
      <p:sp>
        <p:nvSpPr>
          <p:cNvPr id="3" name="Content Placeholder 2">
            <a:extLst>
              <a:ext uri="{FF2B5EF4-FFF2-40B4-BE49-F238E27FC236}">
                <a16:creationId xmlns:a16="http://schemas.microsoft.com/office/drawing/2014/main" id="{9B66F46D-9529-57E8-384D-F53A70ABF924}"/>
              </a:ext>
            </a:extLst>
          </p:cNvPr>
          <p:cNvSpPr>
            <a:spLocks noGrp="1"/>
          </p:cNvSpPr>
          <p:nvPr>
            <p:ph idx="1"/>
          </p:nvPr>
        </p:nvSpPr>
        <p:spPr>
          <a:xfrm>
            <a:off x="226142" y="934470"/>
            <a:ext cx="11554776" cy="2871788"/>
          </a:xfrm>
        </p:spPr>
        <p:txBody>
          <a:bodyPr>
            <a:noAutofit/>
          </a:bodyPr>
          <a:lstStyle/>
          <a:p>
            <a:pPr>
              <a:lnSpc>
                <a:spcPct val="150000"/>
              </a:lnSpc>
            </a:pPr>
            <a:r>
              <a:rPr lang="en-US">
                <a:effectLst/>
                <a:ea typeface="Times New Roman" panose="02020603050405020304" pitchFamily="18" charset="0"/>
                <a:cs typeface="Iskoola Pota" panose="020B0502040204020203" pitchFamily="34" charset="0"/>
              </a:rPr>
              <a:t>Design the robot chassis to easily drive, easily handle and consume a low power to increase the power saving. </a:t>
            </a:r>
          </a:p>
          <a:p>
            <a:pPr>
              <a:lnSpc>
                <a:spcPct val="150000"/>
              </a:lnSpc>
            </a:pPr>
            <a:r>
              <a:rPr lang="en-US">
                <a:effectLst/>
                <a:ea typeface="Times New Roman" panose="02020603050405020304" pitchFamily="18" charset="0"/>
                <a:cs typeface="Iskoola Pota" panose="020B0502040204020203" pitchFamily="34" charset="0"/>
              </a:rPr>
              <a:t>Navigate the robot with PID controlling methods using sensors by measuring angles and the speed to maintain a constant speed and navigate smoothly.</a:t>
            </a:r>
            <a:r>
              <a:rPr lang="en-US"/>
              <a:t> </a:t>
            </a:r>
          </a:p>
          <a:p>
            <a:pPr>
              <a:lnSpc>
                <a:spcPct val="150000"/>
              </a:lnSpc>
            </a:pPr>
            <a:r>
              <a:rPr lang="en-US">
                <a:effectLst/>
                <a:ea typeface="Times New Roman" panose="02020603050405020304" pitchFamily="18" charset="0"/>
                <a:cs typeface="Iskoola Pota" panose="020B0502040204020203" pitchFamily="34" charset="0"/>
              </a:rPr>
              <a:t>Read and feed the coordinates given by the computer vision to navigate the robot in the track.</a:t>
            </a:r>
          </a:p>
          <a:p>
            <a:pPr>
              <a:lnSpc>
                <a:spcPct val="150000"/>
              </a:lnSpc>
            </a:pPr>
            <a:r>
              <a:rPr lang="en-US" sz="2800">
                <a:effectLst/>
                <a:ea typeface="Times New Roman" panose="02020603050405020304" pitchFamily="18" charset="0"/>
                <a:cs typeface="Iskoola Pota" panose="020B0502040204020203" pitchFamily="34" charset="0"/>
              </a:rPr>
              <a:t>Emergency stop the robot if any hazard occurred</a:t>
            </a:r>
            <a:r>
              <a:rPr lang="en-US" sz="2800">
                <a:ea typeface="Times New Roman" panose="02020603050405020304" pitchFamily="18" charset="0"/>
                <a:cs typeface="Iskoola Pota" panose="020B0502040204020203" pitchFamily="34" charset="0"/>
              </a:rPr>
              <a:t>.</a:t>
            </a:r>
            <a:endParaRPr lang="en-US"/>
          </a:p>
          <a:p>
            <a:pPr marL="0" indent="0">
              <a:buNone/>
            </a:pPr>
            <a:endParaRPr lang="en-US"/>
          </a:p>
        </p:txBody>
      </p:sp>
      <p:pic>
        <p:nvPicPr>
          <p:cNvPr id="4" name="Picture 3">
            <a:extLst>
              <a:ext uri="{FF2B5EF4-FFF2-40B4-BE49-F238E27FC236}">
                <a16:creationId xmlns:a16="http://schemas.microsoft.com/office/drawing/2014/main" id="{9ECC9C3D-F472-7B83-3BE8-E3860CDF3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08F9C4E8-2094-435C-B607-64FB66CB0B3D}"/>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a:solidFill>
                  <a:schemeClr val="tx1"/>
                </a:solidFill>
              </a:rPr>
              <a:t>Gunawardana I.I.E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2414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D90FBACD-6EDF-9281-6997-3E0F8BF54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9" name="Picture 58">
            <a:extLst>
              <a:ext uri="{FF2B5EF4-FFF2-40B4-BE49-F238E27FC236}">
                <a16:creationId xmlns:a16="http://schemas.microsoft.com/office/drawing/2014/main" id="{E4A65B01-CAE3-0D6F-14AA-3F38DD69A196}"/>
              </a:ext>
            </a:extLst>
          </p:cNvPr>
          <p:cNvPicPr>
            <a:picLocks noChangeAspect="1"/>
          </p:cNvPicPr>
          <p:nvPr/>
        </p:nvPicPr>
        <p:blipFill>
          <a:blip r:embed="rId3"/>
          <a:stretch>
            <a:fillRect/>
          </a:stretch>
        </p:blipFill>
        <p:spPr>
          <a:xfrm>
            <a:off x="1029682" y="4206511"/>
            <a:ext cx="3082809" cy="1952811"/>
          </a:xfrm>
          <a:prstGeom prst="rect">
            <a:avLst/>
          </a:prstGeom>
        </p:spPr>
      </p:pic>
      <p:sp>
        <p:nvSpPr>
          <p:cNvPr id="61" name="Rectangle: Rounded Corners 60">
            <a:extLst>
              <a:ext uri="{FF2B5EF4-FFF2-40B4-BE49-F238E27FC236}">
                <a16:creationId xmlns:a16="http://schemas.microsoft.com/office/drawing/2014/main" id="{D8486EBC-D645-081E-29B5-34A58D30184E}"/>
              </a:ext>
            </a:extLst>
          </p:cNvPr>
          <p:cNvSpPr/>
          <p:nvPr/>
        </p:nvSpPr>
        <p:spPr>
          <a:xfrm>
            <a:off x="3592948" y="1996398"/>
            <a:ext cx="2178081" cy="639618"/>
          </a:xfrm>
          <a:prstGeom prst="roundRect">
            <a:avLst/>
          </a:prstGeom>
          <a:solidFill>
            <a:srgbClr val="7FFF7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solidFill>
                  <a:schemeClr val="tx1"/>
                </a:solidFill>
              </a:rPr>
              <a:t>Motor Driver Left</a:t>
            </a:r>
          </a:p>
        </p:txBody>
      </p:sp>
      <p:sp>
        <p:nvSpPr>
          <p:cNvPr id="62" name="Rectangle: Rounded Corners 61">
            <a:extLst>
              <a:ext uri="{FF2B5EF4-FFF2-40B4-BE49-F238E27FC236}">
                <a16:creationId xmlns:a16="http://schemas.microsoft.com/office/drawing/2014/main" id="{FFB0D666-7052-E5B4-9D37-1B2837B79921}"/>
              </a:ext>
            </a:extLst>
          </p:cNvPr>
          <p:cNvSpPr/>
          <p:nvPr/>
        </p:nvSpPr>
        <p:spPr>
          <a:xfrm>
            <a:off x="6494864" y="1996398"/>
            <a:ext cx="2178081" cy="639618"/>
          </a:xfrm>
          <a:prstGeom prst="roundRect">
            <a:avLst/>
          </a:prstGeom>
          <a:solidFill>
            <a:srgbClr val="00FF00">
              <a:alpha val="50196"/>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solidFill>
                  <a:schemeClr val="tx1"/>
                </a:solidFill>
              </a:rPr>
              <a:t>Motor Driver Right</a:t>
            </a:r>
          </a:p>
        </p:txBody>
      </p:sp>
      <p:sp>
        <p:nvSpPr>
          <p:cNvPr id="63" name="Rectangle: Rounded Corners 62">
            <a:extLst>
              <a:ext uri="{FF2B5EF4-FFF2-40B4-BE49-F238E27FC236}">
                <a16:creationId xmlns:a16="http://schemas.microsoft.com/office/drawing/2014/main" id="{9CF1358A-A3E4-DE23-92B3-AE59DD1C71F6}"/>
              </a:ext>
            </a:extLst>
          </p:cNvPr>
          <p:cNvSpPr/>
          <p:nvPr/>
        </p:nvSpPr>
        <p:spPr>
          <a:xfrm>
            <a:off x="849747" y="811556"/>
            <a:ext cx="2022765" cy="639618"/>
          </a:xfrm>
          <a:prstGeom prst="round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solidFill>
              </a:rPr>
              <a:t>Motor Left Front</a:t>
            </a:r>
          </a:p>
        </p:txBody>
      </p:sp>
      <p:sp>
        <p:nvSpPr>
          <p:cNvPr id="64" name="Rectangle: Rounded Corners 63">
            <a:extLst>
              <a:ext uri="{FF2B5EF4-FFF2-40B4-BE49-F238E27FC236}">
                <a16:creationId xmlns:a16="http://schemas.microsoft.com/office/drawing/2014/main" id="{6B169658-A457-DF23-0F61-BCB87E693A96}"/>
              </a:ext>
            </a:extLst>
          </p:cNvPr>
          <p:cNvSpPr/>
          <p:nvPr/>
        </p:nvSpPr>
        <p:spPr>
          <a:xfrm>
            <a:off x="4772891" y="3649403"/>
            <a:ext cx="2720109" cy="907184"/>
          </a:xfrm>
          <a:prstGeom prst="roundRect">
            <a:avLst/>
          </a:prstGeom>
          <a:solidFill>
            <a:srgbClr val="00CCFF">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solidFill>
                  <a:schemeClr val="tx1"/>
                </a:solidFill>
              </a:rPr>
              <a:t>Robot Controller Node</a:t>
            </a:r>
          </a:p>
        </p:txBody>
      </p:sp>
      <p:sp>
        <p:nvSpPr>
          <p:cNvPr id="65" name="Rectangle: Rounded Corners 64">
            <a:extLst>
              <a:ext uri="{FF2B5EF4-FFF2-40B4-BE49-F238E27FC236}">
                <a16:creationId xmlns:a16="http://schemas.microsoft.com/office/drawing/2014/main" id="{49E4A107-DB23-F2E5-B06F-CA7DE4001DE6}"/>
              </a:ext>
            </a:extLst>
          </p:cNvPr>
          <p:cNvSpPr/>
          <p:nvPr/>
        </p:nvSpPr>
        <p:spPr>
          <a:xfrm>
            <a:off x="8813800" y="3096963"/>
            <a:ext cx="2720109" cy="907184"/>
          </a:xfrm>
          <a:prstGeom prst="roundRect">
            <a:avLst/>
          </a:prstGeom>
          <a:solidFill>
            <a:srgbClr val="00CCFF">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a:solidFill>
                  <a:srgbClr val="000060"/>
                </a:solidFill>
              </a:rPr>
              <a:t>Subscribe</a:t>
            </a:r>
          </a:p>
          <a:p>
            <a:pPr algn="ctr"/>
            <a:r>
              <a:rPr lang="en-US" sz="1400" b="1">
                <a:solidFill>
                  <a:schemeClr val="tx1"/>
                </a:solidFill>
              </a:rPr>
              <a:t>Computer Vision Coordinates / Remote Controller</a:t>
            </a:r>
          </a:p>
        </p:txBody>
      </p:sp>
      <p:sp>
        <p:nvSpPr>
          <p:cNvPr id="66" name="Rectangle: Rounded Corners 65">
            <a:extLst>
              <a:ext uri="{FF2B5EF4-FFF2-40B4-BE49-F238E27FC236}">
                <a16:creationId xmlns:a16="http://schemas.microsoft.com/office/drawing/2014/main" id="{8AD2ED8A-3A65-D9B9-E1FC-70D185BCEDA5}"/>
              </a:ext>
            </a:extLst>
          </p:cNvPr>
          <p:cNvSpPr/>
          <p:nvPr/>
        </p:nvSpPr>
        <p:spPr>
          <a:xfrm>
            <a:off x="8813799" y="4139940"/>
            <a:ext cx="2720109" cy="907184"/>
          </a:xfrm>
          <a:prstGeom prst="roundRect">
            <a:avLst/>
          </a:prstGeom>
          <a:solidFill>
            <a:srgbClr val="00CCFF">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a:solidFill>
                  <a:srgbClr val="000060"/>
                </a:solidFill>
              </a:rPr>
              <a:t>Publish</a:t>
            </a:r>
          </a:p>
          <a:p>
            <a:pPr algn="ctr"/>
            <a:r>
              <a:rPr lang="en-US" sz="1400" b="1">
                <a:solidFill>
                  <a:schemeClr val="tx1"/>
                </a:solidFill>
              </a:rPr>
              <a:t>Speed / Angles</a:t>
            </a:r>
          </a:p>
        </p:txBody>
      </p:sp>
      <p:sp>
        <p:nvSpPr>
          <p:cNvPr id="67" name="Rectangle: Rounded Corners 66">
            <a:extLst>
              <a:ext uri="{FF2B5EF4-FFF2-40B4-BE49-F238E27FC236}">
                <a16:creationId xmlns:a16="http://schemas.microsoft.com/office/drawing/2014/main" id="{CD5C43F0-9C85-2F34-328C-E00E0B466B8E}"/>
              </a:ext>
            </a:extLst>
          </p:cNvPr>
          <p:cNvSpPr/>
          <p:nvPr/>
        </p:nvSpPr>
        <p:spPr>
          <a:xfrm>
            <a:off x="8813799" y="5182917"/>
            <a:ext cx="2720109" cy="907184"/>
          </a:xfrm>
          <a:prstGeom prst="roundRect">
            <a:avLst/>
          </a:prstGeom>
          <a:solidFill>
            <a:srgbClr val="00CCFF">
              <a:alpha val="50196"/>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a:solidFill>
                  <a:srgbClr val="000060"/>
                </a:solidFill>
              </a:rPr>
              <a:t>Algorithm</a:t>
            </a:r>
          </a:p>
          <a:p>
            <a:pPr algn="ctr"/>
            <a:r>
              <a:rPr lang="en-US" sz="1400" b="1">
                <a:solidFill>
                  <a:schemeClr val="tx1"/>
                </a:solidFill>
              </a:rPr>
              <a:t>Robot Controlling with PID / Hazards Identification</a:t>
            </a:r>
          </a:p>
        </p:txBody>
      </p:sp>
      <p:cxnSp>
        <p:nvCxnSpPr>
          <p:cNvPr id="68" name="Connector: Elbow 67">
            <a:extLst>
              <a:ext uri="{FF2B5EF4-FFF2-40B4-BE49-F238E27FC236}">
                <a16:creationId xmlns:a16="http://schemas.microsoft.com/office/drawing/2014/main" id="{AA9B7C43-DE11-627B-675E-4D0FC99195E9}"/>
              </a:ext>
            </a:extLst>
          </p:cNvPr>
          <p:cNvCxnSpPr>
            <a:cxnSpLocks/>
            <a:endCxn id="65" idx="1"/>
          </p:cNvCxnSpPr>
          <p:nvPr/>
        </p:nvCxnSpPr>
        <p:spPr>
          <a:xfrm flipV="1">
            <a:off x="7493000" y="3550555"/>
            <a:ext cx="1320800" cy="362955"/>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0E260A5C-4F90-C1D5-EB99-7918A27C761F}"/>
              </a:ext>
            </a:extLst>
          </p:cNvPr>
          <p:cNvCxnSpPr>
            <a:cxnSpLocks/>
            <a:stCxn id="64" idx="3"/>
            <a:endCxn id="66" idx="1"/>
          </p:cNvCxnSpPr>
          <p:nvPr/>
        </p:nvCxnSpPr>
        <p:spPr>
          <a:xfrm>
            <a:off x="7493000" y="4102995"/>
            <a:ext cx="1320799" cy="490537"/>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3E239D18-D429-51CE-BE83-44F585ADD4C8}"/>
              </a:ext>
            </a:extLst>
          </p:cNvPr>
          <p:cNvCxnSpPr>
            <a:cxnSpLocks/>
            <a:endCxn id="67" idx="1"/>
          </p:cNvCxnSpPr>
          <p:nvPr/>
        </p:nvCxnSpPr>
        <p:spPr>
          <a:xfrm>
            <a:off x="7493000" y="4348263"/>
            <a:ext cx="1320799" cy="1288246"/>
          </a:xfrm>
          <a:prstGeom prst="bentConnector3">
            <a:avLst>
              <a:gd name="adj1" fmla="val 3042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BF1ABAC-835D-C669-6BC9-25401FFC6539}"/>
              </a:ext>
            </a:extLst>
          </p:cNvPr>
          <p:cNvCxnSpPr>
            <a:cxnSpLocks/>
            <a:endCxn id="64" idx="2"/>
          </p:cNvCxnSpPr>
          <p:nvPr/>
        </p:nvCxnSpPr>
        <p:spPr>
          <a:xfrm flipV="1">
            <a:off x="6132946" y="4556587"/>
            <a:ext cx="0" cy="490537"/>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2" name="Connector: Elbow 71">
            <a:extLst>
              <a:ext uri="{FF2B5EF4-FFF2-40B4-BE49-F238E27FC236}">
                <a16:creationId xmlns:a16="http://schemas.microsoft.com/office/drawing/2014/main" id="{2A1A8B62-9D9F-C342-77FF-0FA1E78ECF4F}"/>
              </a:ext>
            </a:extLst>
          </p:cNvPr>
          <p:cNvCxnSpPr>
            <a:endCxn id="61" idx="2"/>
          </p:cNvCxnSpPr>
          <p:nvPr/>
        </p:nvCxnSpPr>
        <p:spPr>
          <a:xfrm rot="16200000" flipV="1">
            <a:off x="4561338" y="2756668"/>
            <a:ext cx="1013387" cy="772084"/>
          </a:xfrm>
          <a:prstGeom prst="bentConnector3">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cxnSp>
        <p:nvCxnSpPr>
          <p:cNvPr id="73" name="Connector: Elbow 72">
            <a:extLst>
              <a:ext uri="{FF2B5EF4-FFF2-40B4-BE49-F238E27FC236}">
                <a16:creationId xmlns:a16="http://schemas.microsoft.com/office/drawing/2014/main" id="{6447DDD0-E263-B1C2-3EAA-C435F9A72A3F}"/>
              </a:ext>
            </a:extLst>
          </p:cNvPr>
          <p:cNvCxnSpPr>
            <a:cxnSpLocks/>
            <a:endCxn id="62" idx="2"/>
          </p:cNvCxnSpPr>
          <p:nvPr/>
        </p:nvCxnSpPr>
        <p:spPr>
          <a:xfrm rot="5400000" flipH="1" flipV="1">
            <a:off x="6661643" y="2749248"/>
            <a:ext cx="1035493" cy="809031"/>
          </a:xfrm>
          <a:prstGeom prst="bentConnector3">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sp>
        <p:nvSpPr>
          <p:cNvPr id="74" name="Rectangle: Rounded Corners 73">
            <a:extLst>
              <a:ext uri="{FF2B5EF4-FFF2-40B4-BE49-F238E27FC236}">
                <a16:creationId xmlns:a16="http://schemas.microsoft.com/office/drawing/2014/main" id="{08205AD3-577E-1B50-022D-C824AF42A62B}"/>
              </a:ext>
            </a:extLst>
          </p:cNvPr>
          <p:cNvSpPr/>
          <p:nvPr/>
        </p:nvSpPr>
        <p:spPr>
          <a:xfrm>
            <a:off x="3670605" y="811556"/>
            <a:ext cx="2022765" cy="639618"/>
          </a:xfrm>
          <a:prstGeom prst="round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solidFill>
              </a:rPr>
              <a:t>Motor Left Rear</a:t>
            </a:r>
          </a:p>
        </p:txBody>
      </p:sp>
      <p:sp>
        <p:nvSpPr>
          <p:cNvPr id="75" name="Rectangle: Rounded Corners 74">
            <a:extLst>
              <a:ext uri="{FF2B5EF4-FFF2-40B4-BE49-F238E27FC236}">
                <a16:creationId xmlns:a16="http://schemas.microsoft.com/office/drawing/2014/main" id="{4551E3DA-E93F-BED5-253D-579707A3BDB5}"/>
              </a:ext>
            </a:extLst>
          </p:cNvPr>
          <p:cNvSpPr/>
          <p:nvPr/>
        </p:nvSpPr>
        <p:spPr>
          <a:xfrm>
            <a:off x="6494864" y="819632"/>
            <a:ext cx="2022765" cy="639618"/>
          </a:xfrm>
          <a:prstGeom prst="round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solidFill>
              </a:rPr>
              <a:t>Motor Right Front</a:t>
            </a:r>
          </a:p>
        </p:txBody>
      </p:sp>
      <p:sp>
        <p:nvSpPr>
          <p:cNvPr id="76" name="Rectangle: Rounded Corners 75">
            <a:extLst>
              <a:ext uri="{FF2B5EF4-FFF2-40B4-BE49-F238E27FC236}">
                <a16:creationId xmlns:a16="http://schemas.microsoft.com/office/drawing/2014/main" id="{305283E3-88B8-F164-BFBE-C8D3C57CD364}"/>
              </a:ext>
            </a:extLst>
          </p:cNvPr>
          <p:cNvSpPr/>
          <p:nvPr/>
        </p:nvSpPr>
        <p:spPr>
          <a:xfrm>
            <a:off x="9319123" y="819632"/>
            <a:ext cx="2022765" cy="639618"/>
          </a:xfrm>
          <a:prstGeom prst="round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solidFill>
              </a:rPr>
              <a:t>Motor Right Rear</a:t>
            </a:r>
          </a:p>
        </p:txBody>
      </p:sp>
      <p:cxnSp>
        <p:nvCxnSpPr>
          <p:cNvPr id="77" name="Connector: Elbow 76">
            <a:extLst>
              <a:ext uri="{FF2B5EF4-FFF2-40B4-BE49-F238E27FC236}">
                <a16:creationId xmlns:a16="http://schemas.microsoft.com/office/drawing/2014/main" id="{5918CC6E-318E-EA91-7A63-691D60CF2797}"/>
              </a:ext>
            </a:extLst>
          </p:cNvPr>
          <p:cNvCxnSpPr>
            <a:cxnSpLocks/>
            <a:stCxn id="61" idx="0"/>
            <a:endCxn id="74" idx="2"/>
          </p:cNvCxnSpPr>
          <p:nvPr/>
        </p:nvCxnSpPr>
        <p:spPr>
          <a:xfrm rot="16200000" flipV="1">
            <a:off x="4409377" y="1723785"/>
            <a:ext cx="545224" cy="1"/>
          </a:xfrm>
          <a:prstGeom prst="bentConnector3">
            <a:avLst>
              <a:gd name="adj1" fmla="val 50000"/>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8" name="Connector: Elbow 77">
            <a:extLst>
              <a:ext uri="{FF2B5EF4-FFF2-40B4-BE49-F238E27FC236}">
                <a16:creationId xmlns:a16="http://schemas.microsoft.com/office/drawing/2014/main" id="{471D5961-56B7-BB54-0BBB-A18AF3C01E67}"/>
              </a:ext>
            </a:extLst>
          </p:cNvPr>
          <p:cNvCxnSpPr>
            <a:cxnSpLocks/>
            <a:stCxn id="61" idx="1"/>
            <a:endCxn id="63" idx="2"/>
          </p:cNvCxnSpPr>
          <p:nvPr/>
        </p:nvCxnSpPr>
        <p:spPr>
          <a:xfrm rot="10800000">
            <a:off x="1861130" y="1451175"/>
            <a:ext cx="1731818" cy="865033"/>
          </a:xfrm>
          <a:prstGeom prst="bentConnector2">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9" name="Connector: Elbow 78">
            <a:extLst>
              <a:ext uri="{FF2B5EF4-FFF2-40B4-BE49-F238E27FC236}">
                <a16:creationId xmlns:a16="http://schemas.microsoft.com/office/drawing/2014/main" id="{1B993222-D914-606D-C359-49AF842C932C}"/>
              </a:ext>
            </a:extLst>
          </p:cNvPr>
          <p:cNvCxnSpPr>
            <a:cxnSpLocks/>
          </p:cNvCxnSpPr>
          <p:nvPr/>
        </p:nvCxnSpPr>
        <p:spPr>
          <a:xfrm rot="16200000" flipV="1">
            <a:off x="7277412" y="1727646"/>
            <a:ext cx="552945" cy="1"/>
          </a:xfrm>
          <a:prstGeom prst="bentConnector3">
            <a:avLst>
              <a:gd name="adj1" fmla="val 50000"/>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0" name="Connector: Elbow 79">
            <a:extLst>
              <a:ext uri="{FF2B5EF4-FFF2-40B4-BE49-F238E27FC236}">
                <a16:creationId xmlns:a16="http://schemas.microsoft.com/office/drawing/2014/main" id="{F78E019D-3EFC-1454-C328-7F99D7CA0468}"/>
              </a:ext>
            </a:extLst>
          </p:cNvPr>
          <p:cNvCxnSpPr>
            <a:cxnSpLocks/>
            <a:stCxn id="62" idx="3"/>
            <a:endCxn id="76" idx="2"/>
          </p:cNvCxnSpPr>
          <p:nvPr/>
        </p:nvCxnSpPr>
        <p:spPr>
          <a:xfrm flipV="1">
            <a:off x="8672945" y="1459250"/>
            <a:ext cx="1657561" cy="856957"/>
          </a:xfrm>
          <a:prstGeom prst="bentConnector2">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1" name="Straight Arrow Connector 80">
            <a:extLst>
              <a:ext uri="{FF2B5EF4-FFF2-40B4-BE49-F238E27FC236}">
                <a16:creationId xmlns:a16="http://schemas.microsoft.com/office/drawing/2014/main" id="{4EE4C12C-9161-8F11-D9A1-490876DE6606}"/>
              </a:ext>
            </a:extLst>
          </p:cNvPr>
          <p:cNvCxnSpPr>
            <a:cxnSpLocks/>
          </p:cNvCxnSpPr>
          <p:nvPr/>
        </p:nvCxnSpPr>
        <p:spPr>
          <a:xfrm>
            <a:off x="3936703" y="5490255"/>
            <a:ext cx="1360053" cy="10461"/>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82" name="TextBox 81">
            <a:extLst>
              <a:ext uri="{FF2B5EF4-FFF2-40B4-BE49-F238E27FC236}">
                <a16:creationId xmlns:a16="http://schemas.microsoft.com/office/drawing/2014/main" id="{2FB5C5E6-E9CA-38B6-C5D2-AE4D4BF9B418}"/>
              </a:ext>
            </a:extLst>
          </p:cNvPr>
          <p:cNvSpPr txBox="1"/>
          <p:nvPr/>
        </p:nvSpPr>
        <p:spPr>
          <a:xfrm>
            <a:off x="849747" y="5909396"/>
            <a:ext cx="1616364" cy="369332"/>
          </a:xfrm>
          <a:prstGeom prst="rect">
            <a:avLst/>
          </a:prstGeom>
          <a:noFill/>
        </p:spPr>
        <p:txBody>
          <a:bodyPr wrap="square" rtlCol="0">
            <a:spAutoFit/>
          </a:bodyPr>
          <a:lstStyle/>
          <a:p>
            <a:pPr algn="ctr"/>
            <a:r>
              <a:rPr lang="en-US" b="1"/>
              <a:t>Raspberry Pi</a:t>
            </a:r>
          </a:p>
        </p:txBody>
      </p:sp>
      <p:sp>
        <p:nvSpPr>
          <p:cNvPr id="31" name="Title 1">
            <a:extLst>
              <a:ext uri="{FF2B5EF4-FFF2-40B4-BE49-F238E27FC236}">
                <a16:creationId xmlns:a16="http://schemas.microsoft.com/office/drawing/2014/main" id="{D109874B-5850-3AB8-665F-68F53B029CE0}"/>
              </a:ext>
            </a:extLst>
          </p:cNvPr>
          <p:cNvSpPr txBox="1">
            <a:spLocks/>
          </p:cNvSpPr>
          <p:nvPr/>
        </p:nvSpPr>
        <p:spPr>
          <a:xfrm>
            <a:off x="2154715" y="7498"/>
            <a:ext cx="6362913" cy="718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Methodology</a:t>
            </a:r>
          </a:p>
        </p:txBody>
      </p:sp>
      <p:sp>
        <p:nvSpPr>
          <p:cNvPr id="32" name="Rectangle 31">
            <a:extLst>
              <a:ext uri="{FF2B5EF4-FFF2-40B4-BE49-F238E27FC236}">
                <a16:creationId xmlns:a16="http://schemas.microsoft.com/office/drawing/2014/main" id="{0BBCFA4B-9444-4FCD-DDA9-0CBE9F70A4AD}"/>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pic>
        <p:nvPicPr>
          <p:cNvPr id="33" name="Picture 32">
            <a:extLst>
              <a:ext uri="{FF2B5EF4-FFF2-40B4-BE49-F238E27FC236}">
                <a16:creationId xmlns:a16="http://schemas.microsoft.com/office/drawing/2014/main" id="{A47C3C03-E540-8048-0046-FB5790279C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3" name="Picture 2" descr="Logo, company name&#10;&#10;Description automatically generated">
            <a:extLst>
              <a:ext uri="{FF2B5EF4-FFF2-40B4-BE49-F238E27FC236}">
                <a16:creationId xmlns:a16="http://schemas.microsoft.com/office/drawing/2014/main" id="{B4C80E8F-15CB-3FDA-4E36-6A532A377D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1819" y="4992386"/>
            <a:ext cx="1616365" cy="1109387"/>
          </a:xfrm>
          <a:prstGeom prst="rect">
            <a:avLst/>
          </a:prstGeom>
        </p:spPr>
      </p:pic>
      <p:sp>
        <p:nvSpPr>
          <p:cNvPr id="2" name="Rectangle: Rounded Corners 1">
            <a:extLst>
              <a:ext uri="{FF2B5EF4-FFF2-40B4-BE49-F238E27FC236}">
                <a16:creationId xmlns:a16="http://schemas.microsoft.com/office/drawing/2014/main" id="{22504A43-C99F-2F7E-6F7D-91A357468AC1}"/>
              </a:ext>
            </a:extLst>
          </p:cNvPr>
          <p:cNvSpPr/>
          <p:nvPr/>
        </p:nvSpPr>
        <p:spPr>
          <a:xfrm>
            <a:off x="540774" y="3285160"/>
            <a:ext cx="2331737" cy="639618"/>
          </a:xfrm>
          <a:prstGeom prst="round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a:solidFill>
                  <a:schemeClr val="tx1"/>
                </a:solidFill>
              </a:rPr>
              <a:t>Camera + Sensor</a:t>
            </a:r>
          </a:p>
        </p:txBody>
      </p:sp>
      <p:cxnSp>
        <p:nvCxnSpPr>
          <p:cNvPr id="4" name="Connector: Elbow 3">
            <a:extLst>
              <a:ext uri="{FF2B5EF4-FFF2-40B4-BE49-F238E27FC236}">
                <a16:creationId xmlns:a16="http://schemas.microsoft.com/office/drawing/2014/main" id="{CE50284F-7EFB-9173-02D5-B57E6B56A8B0}"/>
              </a:ext>
            </a:extLst>
          </p:cNvPr>
          <p:cNvCxnSpPr>
            <a:cxnSpLocks/>
            <a:stCxn id="64" idx="1"/>
            <a:endCxn id="2" idx="3"/>
          </p:cNvCxnSpPr>
          <p:nvPr/>
        </p:nvCxnSpPr>
        <p:spPr>
          <a:xfrm rot="10800000">
            <a:off x="2872511" y="3604969"/>
            <a:ext cx="1900380" cy="498026"/>
          </a:xfrm>
          <a:prstGeom prst="bentConnector3">
            <a:avLst>
              <a:gd name="adj1" fmla="val 50000"/>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9323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BE11F956-F4BD-C28B-D200-0194A86E5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3BD16002-D1CB-F765-92AB-8229213DA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Rectangle 4">
            <a:extLst>
              <a:ext uri="{FF2B5EF4-FFF2-40B4-BE49-F238E27FC236}">
                <a16:creationId xmlns:a16="http://schemas.microsoft.com/office/drawing/2014/main" id="{6F5CD8E8-1318-AC90-8F76-CEB149D7440C}"/>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
        <p:nvSpPr>
          <p:cNvPr id="6" name="Rectangle: Rounded Corners 5">
            <a:extLst>
              <a:ext uri="{FF2B5EF4-FFF2-40B4-BE49-F238E27FC236}">
                <a16:creationId xmlns:a16="http://schemas.microsoft.com/office/drawing/2014/main" id="{9EDB0CE8-439D-8D36-E914-03E44471F378}"/>
              </a:ext>
            </a:extLst>
          </p:cNvPr>
          <p:cNvSpPr/>
          <p:nvPr/>
        </p:nvSpPr>
        <p:spPr>
          <a:xfrm>
            <a:off x="2872509" y="2682143"/>
            <a:ext cx="1574800" cy="907184"/>
          </a:xfrm>
          <a:prstGeom prst="roundRect">
            <a:avLst/>
          </a:prstGeom>
          <a:solidFill>
            <a:srgbClr val="00B0F0"/>
          </a:solidFill>
          <a:ln>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err="1">
                <a:solidFill>
                  <a:schemeClr val="tx1"/>
                </a:solidFill>
              </a:rPr>
              <a:t>TeaBot</a:t>
            </a:r>
            <a:endParaRPr lang="en-US" b="1">
              <a:solidFill>
                <a:schemeClr val="tx1"/>
              </a:solidFill>
            </a:endParaRPr>
          </a:p>
        </p:txBody>
      </p:sp>
      <p:sp>
        <p:nvSpPr>
          <p:cNvPr id="7" name="Rectangle: Rounded Corners 6">
            <a:extLst>
              <a:ext uri="{FF2B5EF4-FFF2-40B4-BE49-F238E27FC236}">
                <a16:creationId xmlns:a16="http://schemas.microsoft.com/office/drawing/2014/main" id="{265FD23E-EAB0-F591-A42B-1575E2C2805A}"/>
              </a:ext>
            </a:extLst>
          </p:cNvPr>
          <p:cNvSpPr/>
          <p:nvPr/>
        </p:nvSpPr>
        <p:spPr>
          <a:xfrm>
            <a:off x="5641109" y="2143402"/>
            <a:ext cx="3345873" cy="907184"/>
          </a:xfrm>
          <a:prstGeom prst="roundRect">
            <a:avLst/>
          </a:prstGeom>
          <a:solidFill>
            <a:srgbClr val="7FFF7F"/>
          </a:solidFill>
          <a:ln>
            <a:solidFill>
              <a:srgbClr val="7FFF7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a:solidFill>
                  <a:schemeClr val="accent6">
                    <a:lumMod val="50000"/>
                  </a:schemeClr>
                </a:solidFill>
              </a:rPr>
              <a:t>Autonomous</a:t>
            </a:r>
          </a:p>
          <a:p>
            <a:pPr algn="ctr"/>
            <a:r>
              <a:rPr lang="en-US" sz="1800" b="1">
                <a:solidFill>
                  <a:schemeClr val="tx1"/>
                </a:solidFill>
              </a:rPr>
              <a:t>Computer Vision Coordinates</a:t>
            </a:r>
          </a:p>
        </p:txBody>
      </p:sp>
      <p:sp>
        <p:nvSpPr>
          <p:cNvPr id="8" name="Rectangle: Rounded Corners 7">
            <a:extLst>
              <a:ext uri="{FF2B5EF4-FFF2-40B4-BE49-F238E27FC236}">
                <a16:creationId xmlns:a16="http://schemas.microsoft.com/office/drawing/2014/main" id="{68E96A76-BD3B-7DFE-94B6-A3AEB769E9B8}"/>
              </a:ext>
            </a:extLst>
          </p:cNvPr>
          <p:cNvSpPr/>
          <p:nvPr/>
        </p:nvSpPr>
        <p:spPr>
          <a:xfrm>
            <a:off x="5641109" y="3293330"/>
            <a:ext cx="3345873" cy="907184"/>
          </a:xfrm>
          <a:prstGeom prst="roundRect">
            <a:avLst/>
          </a:prstGeom>
          <a:solidFill>
            <a:srgbClr val="7FFF7F"/>
          </a:solidFill>
          <a:ln>
            <a:solidFill>
              <a:srgbClr val="7FFF7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a:solidFill>
                  <a:schemeClr val="accent6">
                    <a:lumMod val="50000"/>
                  </a:schemeClr>
                </a:solidFill>
              </a:rPr>
              <a:t>Manual</a:t>
            </a:r>
          </a:p>
          <a:p>
            <a:pPr algn="ctr"/>
            <a:r>
              <a:rPr lang="en-US" sz="1800" b="1">
                <a:solidFill>
                  <a:schemeClr val="tx1"/>
                </a:solidFill>
              </a:rPr>
              <a:t>Remote Controller</a:t>
            </a:r>
          </a:p>
        </p:txBody>
      </p:sp>
      <p:cxnSp>
        <p:nvCxnSpPr>
          <p:cNvPr id="9" name="Connector: Elbow 8">
            <a:extLst>
              <a:ext uri="{FF2B5EF4-FFF2-40B4-BE49-F238E27FC236}">
                <a16:creationId xmlns:a16="http://schemas.microsoft.com/office/drawing/2014/main" id="{77A1D2AC-2C9F-82DB-6F47-E289F98490E3}"/>
              </a:ext>
            </a:extLst>
          </p:cNvPr>
          <p:cNvCxnSpPr>
            <a:cxnSpLocks/>
            <a:endCxn id="7" idx="1"/>
          </p:cNvCxnSpPr>
          <p:nvPr/>
        </p:nvCxnSpPr>
        <p:spPr>
          <a:xfrm flipV="1">
            <a:off x="4442691" y="2596994"/>
            <a:ext cx="1198418" cy="393487"/>
          </a:xfrm>
          <a:prstGeom prst="bentConnector3">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C999575-4668-802B-1D5C-C910009F94B0}"/>
              </a:ext>
            </a:extLst>
          </p:cNvPr>
          <p:cNvCxnSpPr>
            <a:cxnSpLocks/>
            <a:endCxn id="8" idx="1"/>
          </p:cNvCxnSpPr>
          <p:nvPr/>
        </p:nvCxnSpPr>
        <p:spPr>
          <a:xfrm>
            <a:off x="4442691" y="3293330"/>
            <a:ext cx="1198418" cy="453592"/>
          </a:xfrm>
          <a:prstGeom prst="bentConnector3">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89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D62F043D-74AF-A822-38DD-DE867013D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173D9CA1-D6EE-2FA1-CE9A-7D11BEAE7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D285D293-03E4-9D42-AB7E-D1A1E8657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610" y="1032388"/>
            <a:ext cx="10313017" cy="4973586"/>
          </a:xfrm>
          <a:prstGeom prst="rect">
            <a:avLst/>
          </a:prstGeom>
        </p:spPr>
      </p:pic>
      <p:sp>
        <p:nvSpPr>
          <p:cNvPr id="4" name="Rectangle 3">
            <a:extLst>
              <a:ext uri="{FF2B5EF4-FFF2-40B4-BE49-F238E27FC236}">
                <a16:creationId xmlns:a16="http://schemas.microsoft.com/office/drawing/2014/main" id="{5D5220FF-B527-5A0A-95C2-35EAE645FB2D}"/>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295966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D21D2B-C5F2-09AF-1F61-261B14AC1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3423345C-03E7-3D07-CC32-0386CFEAB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EBF0064E-7CC8-9463-A953-D1C0E06D0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348" y="854682"/>
            <a:ext cx="10943303" cy="5478836"/>
          </a:xfrm>
          <a:prstGeom prst="rect">
            <a:avLst/>
          </a:prstGeom>
        </p:spPr>
      </p:pic>
      <p:sp>
        <p:nvSpPr>
          <p:cNvPr id="2" name="Rectangle 1">
            <a:extLst>
              <a:ext uri="{FF2B5EF4-FFF2-40B4-BE49-F238E27FC236}">
                <a16:creationId xmlns:a16="http://schemas.microsoft.com/office/drawing/2014/main" id="{6C1DA912-CD14-4BE6-DED7-55D581F508DC}"/>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69037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CAC3A60-1456-276B-6ADE-DE079DF46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55"/>
            <a:ext cx="12192000" cy="6858000"/>
          </a:xfrm>
          <a:prstGeom prst="rect">
            <a:avLst/>
          </a:prstGeom>
        </p:spPr>
      </p:pic>
      <p:pic>
        <p:nvPicPr>
          <p:cNvPr id="3074" name="Picture 2" descr="You too, embrace cross-platform development with React Native">
            <a:extLst>
              <a:ext uri="{FF2B5EF4-FFF2-40B4-BE49-F238E27FC236}">
                <a16:creationId xmlns:a16="http://schemas.microsoft.com/office/drawing/2014/main" id="{FF093402-88E8-CFCD-504A-4BEE6B333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59" y="2741670"/>
            <a:ext cx="787579" cy="5175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F83199-0290-2BD2-237C-70DB45B47057}"/>
              </a:ext>
            </a:extLst>
          </p:cNvPr>
          <p:cNvSpPr>
            <a:spLocks noGrp="1"/>
          </p:cNvSpPr>
          <p:nvPr>
            <p:ph type="title"/>
          </p:nvPr>
        </p:nvSpPr>
        <p:spPr>
          <a:xfrm>
            <a:off x="2148840" y="18255"/>
            <a:ext cx="6770077" cy="735245"/>
          </a:xfrm>
        </p:spPr>
        <p:txBody>
          <a:bodyPr>
            <a:normAutofit/>
          </a:bodyPr>
          <a:lstStyle/>
          <a:p>
            <a:r>
              <a:rPr lang="en-US" sz="4500">
                <a:solidFill>
                  <a:srgbClr val="000060"/>
                </a:solidFill>
              </a:rPr>
              <a:t>Technologies</a:t>
            </a:r>
          </a:p>
        </p:txBody>
      </p:sp>
      <p:pic>
        <p:nvPicPr>
          <p:cNvPr id="4" name="Picture 3">
            <a:extLst>
              <a:ext uri="{FF2B5EF4-FFF2-40B4-BE49-F238E27FC236}">
                <a16:creationId xmlns:a16="http://schemas.microsoft.com/office/drawing/2014/main" id="{7876E88F-0FD1-BAFC-BDF5-BEEC79B21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grpSp>
        <p:nvGrpSpPr>
          <p:cNvPr id="7" name="Group 6">
            <a:extLst>
              <a:ext uri="{FF2B5EF4-FFF2-40B4-BE49-F238E27FC236}">
                <a16:creationId xmlns:a16="http://schemas.microsoft.com/office/drawing/2014/main" id="{0D67006F-F65D-4107-D4E8-1FF164DAB1B8}"/>
              </a:ext>
            </a:extLst>
          </p:cNvPr>
          <p:cNvGrpSpPr/>
          <p:nvPr/>
        </p:nvGrpSpPr>
        <p:grpSpPr>
          <a:xfrm>
            <a:off x="654897" y="1210778"/>
            <a:ext cx="4532361" cy="4931858"/>
            <a:chOff x="530917" y="963071"/>
            <a:chExt cx="4532361" cy="4931858"/>
          </a:xfrm>
        </p:grpSpPr>
        <p:grpSp>
          <p:nvGrpSpPr>
            <p:cNvPr id="8" name="Group 7">
              <a:extLst>
                <a:ext uri="{FF2B5EF4-FFF2-40B4-BE49-F238E27FC236}">
                  <a16:creationId xmlns:a16="http://schemas.microsoft.com/office/drawing/2014/main" id="{7E277F71-4573-F1DE-3838-6F1CEA758185}"/>
                </a:ext>
              </a:extLst>
            </p:cNvPr>
            <p:cNvGrpSpPr/>
            <p:nvPr/>
          </p:nvGrpSpPr>
          <p:grpSpPr>
            <a:xfrm>
              <a:off x="530917" y="963071"/>
              <a:ext cx="4532361" cy="4931858"/>
              <a:chOff x="757090" y="1232603"/>
              <a:chExt cx="4532361" cy="4931858"/>
            </a:xfrm>
          </p:grpSpPr>
          <p:cxnSp>
            <p:nvCxnSpPr>
              <p:cNvPr id="12" name="Straight Connector 11">
                <a:extLst>
                  <a:ext uri="{FF2B5EF4-FFF2-40B4-BE49-F238E27FC236}">
                    <a16:creationId xmlns:a16="http://schemas.microsoft.com/office/drawing/2014/main" id="{D9E0E02B-7B0F-31F4-8B7E-DFB786C74E3D}"/>
                  </a:ext>
                </a:extLst>
              </p:cNvPr>
              <p:cNvCxnSpPr>
                <a:cxnSpLocks/>
                <a:stCxn id="16" idx="6"/>
                <a:endCxn id="20" idx="2"/>
              </p:cNvCxnSpPr>
              <p:nvPr/>
            </p:nvCxnSpPr>
            <p:spPr>
              <a:xfrm flipV="1">
                <a:off x="1859502" y="3681058"/>
                <a:ext cx="1410792" cy="2000889"/>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61CDAE7-136E-FE82-C3DA-FA8363C25696}"/>
                  </a:ext>
                </a:extLst>
              </p:cNvPr>
              <p:cNvGrpSpPr/>
              <p:nvPr/>
            </p:nvGrpSpPr>
            <p:grpSpPr>
              <a:xfrm>
                <a:off x="797291" y="1232603"/>
                <a:ext cx="1007631" cy="999519"/>
                <a:chOff x="3871582" y="1276015"/>
                <a:chExt cx="1439885" cy="1417100"/>
              </a:xfrm>
            </p:grpSpPr>
            <p:pic>
              <p:nvPicPr>
                <p:cNvPr id="23" name="Picture 22">
                  <a:extLst>
                    <a:ext uri="{FF2B5EF4-FFF2-40B4-BE49-F238E27FC236}">
                      <a16:creationId xmlns:a16="http://schemas.microsoft.com/office/drawing/2014/main" id="{B93D8618-4427-DA29-68F8-9F53026D70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71582" y="1638711"/>
                  <a:ext cx="1439885" cy="719941"/>
                </a:xfrm>
                <a:prstGeom prst="rect">
                  <a:avLst/>
                </a:prstGeom>
              </p:spPr>
            </p:pic>
            <p:sp>
              <p:nvSpPr>
                <p:cNvPr id="24" name="Oval 23">
                  <a:extLst>
                    <a:ext uri="{FF2B5EF4-FFF2-40B4-BE49-F238E27FC236}">
                      <a16:creationId xmlns:a16="http://schemas.microsoft.com/office/drawing/2014/main" id="{16EDFB92-A0BB-81B3-2C0F-26F6FCA66A92}"/>
                    </a:ext>
                  </a:extLst>
                </p:cNvPr>
                <p:cNvSpPr/>
                <p:nvPr/>
              </p:nvSpPr>
              <p:spPr>
                <a:xfrm>
                  <a:off x="3871582" y="1276015"/>
                  <a:ext cx="1417100" cy="14171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22" name="Oval 21">
                <a:extLst>
                  <a:ext uri="{FF2B5EF4-FFF2-40B4-BE49-F238E27FC236}">
                    <a16:creationId xmlns:a16="http://schemas.microsoft.com/office/drawing/2014/main" id="{C219696B-D75A-D9AE-4529-63E0215D5D77}"/>
                  </a:ext>
                </a:extLst>
              </p:cNvPr>
              <p:cNvSpPr/>
              <p:nvPr/>
            </p:nvSpPr>
            <p:spPr>
              <a:xfrm>
                <a:off x="757090" y="3845475"/>
                <a:ext cx="967616" cy="1014518"/>
              </a:xfrm>
              <a:prstGeom prst="ellipse">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Oval 15">
                <a:extLst>
                  <a:ext uri="{FF2B5EF4-FFF2-40B4-BE49-F238E27FC236}">
                    <a16:creationId xmlns:a16="http://schemas.microsoft.com/office/drawing/2014/main" id="{9008C087-E6A3-C43D-35B3-1055230F23BA}"/>
                  </a:ext>
                </a:extLst>
              </p:cNvPr>
              <p:cNvSpPr/>
              <p:nvPr/>
            </p:nvSpPr>
            <p:spPr>
              <a:xfrm>
                <a:off x="837698" y="5199432"/>
                <a:ext cx="1021804" cy="965029"/>
              </a:xfrm>
              <a:prstGeom prst="ellipse">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7" name="Straight Connector 16">
                <a:extLst>
                  <a:ext uri="{FF2B5EF4-FFF2-40B4-BE49-F238E27FC236}">
                    <a16:creationId xmlns:a16="http://schemas.microsoft.com/office/drawing/2014/main" id="{7F47A15C-8084-7710-EEF5-2841A5BD7125}"/>
                  </a:ext>
                </a:extLst>
              </p:cNvPr>
              <p:cNvCxnSpPr>
                <a:cxnSpLocks/>
                <a:stCxn id="24" idx="6"/>
              </p:cNvCxnSpPr>
              <p:nvPr/>
            </p:nvCxnSpPr>
            <p:spPr>
              <a:xfrm>
                <a:off x="1788977" y="1732363"/>
                <a:ext cx="1478679" cy="18799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1E0B4-810C-B2E1-C9D5-86F717D0C563}"/>
                  </a:ext>
                </a:extLst>
              </p:cNvPr>
              <p:cNvCxnSpPr>
                <a:cxnSpLocks/>
                <a:stCxn id="22" idx="6"/>
                <a:endCxn id="20" idx="2"/>
              </p:cNvCxnSpPr>
              <p:nvPr/>
            </p:nvCxnSpPr>
            <p:spPr>
              <a:xfrm flipV="1">
                <a:off x="1724706" y="3681058"/>
                <a:ext cx="1545588" cy="671676"/>
              </a:xfrm>
              <a:prstGeom prst="line">
                <a:avLst/>
              </a:prstGeom>
              <a:ln w="38100">
                <a:solidFill>
                  <a:srgbClr val="2E75B6"/>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EFCFB7-06E3-D2F3-E783-068AC6149F01}"/>
                  </a:ext>
                </a:extLst>
              </p:cNvPr>
              <p:cNvSpPr/>
              <p:nvPr/>
            </p:nvSpPr>
            <p:spPr>
              <a:xfrm>
                <a:off x="3270294" y="2782255"/>
                <a:ext cx="2019157" cy="179760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pic>
          <p:nvPicPr>
            <p:cNvPr id="11" name="Picture 10">
              <a:extLst>
                <a:ext uri="{FF2B5EF4-FFF2-40B4-BE49-F238E27FC236}">
                  <a16:creationId xmlns:a16="http://schemas.microsoft.com/office/drawing/2014/main" id="{F4C032D3-5248-9736-3A2A-0A15E1161E92}"/>
                </a:ext>
              </a:extLst>
            </p:cNvPr>
            <p:cNvPicPr>
              <a:picLocks noChangeAspect="1"/>
            </p:cNvPicPr>
            <p:nvPr/>
          </p:nvPicPr>
          <p:blipFill>
            <a:blip r:embed="rId6"/>
            <a:stretch>
              <a:fillRect/>
            </a:stretch>
          </p:blipFill>
          <p:spPr>
            <a:xfrm>
              <a:off x="805613" y="5227935"/>
              <a:ext cx="683323" cy="368957"/>
            </a:xfrm>
            <a:prstGeom prst="rect">
              <a:avLst/>
            </a:prstGeom>
          </p:spPr>
        </p:pic>
      </p:grpSp>
      <p:graphicFrame>
        <p:nvGraphicFramePr>
          <p:cNvPr id="25" name="Diagram 24">
            <a:extLst>
              <a:ext uri="{FF2B5EF4-FFF2-40B4-BE49-F238E27FC236}">
                <a16:creationId xmlns:a16="http://schemas.microsoft.com/office/drawing/2014/main" id="{CE8BD4ED-68B7-FE87-94E2-B645B50B9595}"/>
              </a:ext>
            </a:extLst>
          </p:cNvPr>
          <p:cNvGraphicFramePr/>
          <p:nvPr>
            <p:extLst>
              <p:ext uri="{D42A27DB-BD31-4B8C-83A1-F6EECF244321}">
                <p14:modId xmlns:p14="http://schemas.microsoft.com/office/powerpoint/2010/main" val="1209312016"/>
              </p:ext>
            </p:extLst>
          </p:nvPr>
        </p:nvGraphicFramePr>
        <p:xfrm>
          <a:off x="6530286" y="1600321"/>
          <a:ext cx="5045272" cy="35772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6" name="Picture 25" descr="Logo&#10;&#10;Description automatically generated">
            <a:extLst>
              <a:ext uri="{FF2B5EF4-FFF2-40B4-BE49-F238E27FC236}">
                <a16:creationId xmlns:a16="http://schemas.microsoft.com/office/drawing/2014/main" id="{EF6BDFD3-3A88-846E-ACBC-98A040E08F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22514" y="2879734"/>
            <a:ext cx="1371600" cy="1342913"/>
          </a:xfrm>
          <a:prstGeom prst="rect">
            <a:avLst/>
          </a:prstGeom>
        </p:spPr>
      </p:pic>
      <p:sp>
        <p:nvSpPr>
          <p:cNvPr id="3" name="Rectangle 2">
            <a:extLst>
              <a:ext uri="{FF2B5EF4-FFF2-40B4-BE49-F238E27FC236}">
                <a16:creationId xmlns:a16="http://schemas.microsoft.com/office/drawing/2014/main" id="{9771644D-8B19-6A0B-89E3-73D86257222A}"/>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a:solidFill>
                  <a:schemeClr val="tx1"/>
                </a:solidFill>
              </a:rPr>
              <a:t>Gunawardana I.I.E   </a:t>
            </a:r>
            <a:r>
              <a:rPr lang="en-US" sz="1800">
                <a:solidFill>
                  <a:schemeClr val="tx1"/>
                </a:solidFill>
              </a:rPr>
              <a:t>|   </a:t>
            </a:r>
            <a:r>
              <a:rPr lang="en-US" sz="1800" b="0">
                <a:solidFill>
                  <a:schemeClr val="tx1"/>
                </a:solidFill>
              </a:rPr>
              <a:t>TMP-23-044</a:t>
            </a:r>
          </a:p>
        </p:txBody>
      </p:sp>
      <p:pic>
        <p:nvPicPr>
          <p:cNvPr id="9" name="Picture 2" descr="SOLID WORKS · Issue #7735 · simple-icons/simple-icons · GitHub">
            <a:extLst>
              <a:ext uri="{FF2B5EF4-FFF2-40B4-BE49-F238E27FC236}">
                <a16:creationId xmlns:a16="http://schemas.microsoft.com/office/drawing/2014/main" id="{8975F218-6F0F-1E3E-D5D4-D2D4CF1C46E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263" t="20263" r="74324" b="16019"/>
          <a:stretch/>
        </p:blipFill>
        <p:spPr bwMode="auto">
          <a:xfrm>
            <a:off x="869822" y="3917230"/>
            <a:ext cx="552740" cy="73524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SOLID WORKS · Issue #7735 · simple-icons/simple-icons · GitHub">
            <a:extLst>
              <a:ext uri="{FF2B5EF4-FFF2-40B4-BE49-F238E27FC236}">
                <a16:creationId xmlns:a16="http://schemas.microsoft.com/office/drawing/2014/main" id="{FBCE7733-4FB1-AAD3-6581-DE9FC387289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0815" t="44291" b="32458"/>
          <a:stretch/>
        </p:blipFill>
        <p:spPr bwMode="auto">
          <a:xfrm>
            <a:off x="879160" y="4471199"/>
            <a:ext cx="607158" cy="111422"/>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F6976450-32A5-9775-E0E8-3B542AFCA98D}"/>
              </a:ext>
            </a:extLst>
          </p:cNvPr>
          <p:cNvSpPr/>
          <p:nvPr/>
        </p:nvSpPr>
        <p:spPr>
          <a:xfrm>
            <a:off x="586073" y="2466116"/>
            <a:ext cx="967616" cy="1014518"/>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4" name="Straight Connector 13">
            <a:extLst>
              <a:ext uri="{FF2B5EF4-FFF2-40B4-BE49-F238E27FC236}">
                <a16:creationId xmlns:a16="http://schemas.microsoft.com/office/drawing/2014/main" id="{02B16D6C-9B4E-58E0-8FBB-6237745FFD9A}"/>
              </a:ext>
            </a:extLst>
          </p:cNvPr>
          <p:cNvCxnSpPr>
            <a:cxnSpLocks/>
          </p:cNvCxnSpPr>
          <p:nvPr/>
        </p:nvCxnSpPr>
        <p:spPr>
          <a:xfrm>
            <a:off x="1540863" y="3116414"/>
            <a:ext cx="1591755" cy="54281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77D4F1B-B372-2D5C-0A6C-E641C1F35369}"/>
              </a:ext>
            </a:extLst>
          </p:cNvPr>
          <p:cNvCxnSpPr>
            <a:cxnSpLocks/>
            <a:stCxn id="15" idx="0"/>
            <a:endCxn id="20" idx="2"/>
          </p:cNvCxnSpPr>
          <p:nvPr/>
        </p:nvCxnSpPr>
        <p:spPr>
          <a:xfrm flipV="1">
            <a:off x="2904186" y="3659233"/>
            <a:ext cx="263915" cy="1742096"/>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2870532-A42C-68F9-0CFB-987A39387CE9}"/>
              </a:ext>
            </a:extLst>
          </p:cNvPr>
          <p:cNvSpPr/>
          <p:nvPr/>
        </p:nvSpPr>
        <p:spPr>
          <a:xfrm>
            <a:off x="2393284" y="5401329"/>
            <a:ext cx="1021804" cy="965029"/>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29" name="Picture 28" descr="Icon&#10;&#10;Description automatically generated">
            <a:extLst>
              <a:ext uri="{FF2B5EF4-FFF2-40B4-BE49-F238E27FC236}">
                <a16:creationId xmlns:a16="http://schemas.microsoft.com/office/drawing/2014/main" id="{CC48BCA8-B5ED-D234-6423-A7D0CCA0E9F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29251" y="5649696"/>
            <a:ext cx="503367" cy="503367"/>
          </a:xfrm>
          <a:prstGeom prst="rect">
            <a:avLst/>
          </a:prstGeom>
        </p:spPr>
      </p:pic>
    </p:spTree>
    <p:extLst>
      <p:ext uri="{BB962C8B-B14F-4D97-AF65-F5344CB8AC3E}">
        <p14:creationId xmlns:p14="http://schemas.microsoft.com/office/powerpoint/2010/main" val="299349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0D5B4D9A-EED3-1FF2-47D8-2E449D50D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F7805C-101E-E479-534A-8C6814CC8DC9}"/>
              </a:ext>
            </a:extLst>
          </p:cNvPr>
          <p:cNvSpPr>
            <a:spLocks noGrp="1"/>
          </p:cNvSpPr>
          <p:nvPr>
            <p:ph type="title"/>
          </p:nvPr>
        </p:nvSpPr>
        <p:spPr>
          <a:xfrm>
            <a:off x="2148840" y="24188"/>
            <a:ext cx="3444362" cy="681572"/>
          </a:xfrm>
        </p:spPr>
        <p:txBody>
          <a:bodyPr>
            <a:noAutofit/>
          </a:bodyPr>
          <a:lstStyle/>
          <a:p>
            <a:r>
              <a:rPr lang="en-US" sz="4500">
                <a:solidFill>
                  <a:srgbClr val="000060"/>
                </a:solidFill>
              </a:rPr>
              <a:t>Requirements</a:t>
            </a:r>
          </a:p>
        </p:txBody>
      </p:sp>
      <p:pic>
        <p:nvPicPr>
          <p:cNvPr id="3" name="Picture 2">
            <a:extLst>
              <a:ext uri="{FF2B5EF4-FFF2-40B4-BE49-F238E27FC236}">
                <a16:creationId xmlns:a16="http://schemas.microsoft.com/office/drawing/2014/main" id="{91D36D7F-C261-C8CB-1022-02D2351E6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Rectangle 4">
            <a:extLst>
              <a:ext uri="{FF2B5EF4-FFF2-40B4-BE49-F238E27FC236}">
                <a16:creationId xmlns:a16="http://schemas.microsoft.com/office/drawing/2014/main" id="{61660B07-54D2-1455-9A46-AF8A8E94E068}"/>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a:solidFill>
                  <a:schemeClr val="tx1"/>
                </a:solidFill>
              </a:rPr>
              <a:t>Gunawardana I.I.E   </a:t>
            </a:r>
            <a:r>
              <a:rPr lang="en-US" sz="1800">
                <a:solidFill>
                  <a:schemeClr val="tx1"/>
                </a:solidFill>
              </a:rPr>
              <a:t>|   </a:t>
            </a:r>
            <a:r>
              <a:rPr lang="en-US" sz="1800" b="0">
                <a:solidFill>
                  <a:schemeClr val="tx1"/>
                </a:solidFill>
              </a:rPr>
              <a:t>TMP-23-044</a:t>
            </a:r>
          </a:p>
        </p:txBody>
      </p:sp>
      <p:graphicFrame>
        <p:nvGraphicFramePr>
          <p:cNvPr id="4" name="Diagram 3">
            <a:extLst>
              <a:ext uri="{FF2B5EF4-FFF2-40B4-BE49-F238E27FC236}">
                <a16:creationId xmlns:a16="http://schemas.microsoft.com/office/drawing/2014/main" id="{5BDF8941-0B2F-BD04-17D9-26E7E5E1B60F}"/>
              </a:ext>
            </a:extLst>
          </p:cNvPr>
          <p:cNvGraphicFramePr/>
          <p:nvPr>
            <p:extLst>
              <p:ext uri="{D42A27DB-BD31-4B8C-83A1-F6EECF244321}">
                <p14:modId xmlns:p14="http://schemas.microsoft.com/office/powerpoint/2010/main" val="1294857789"/>
              </p:ext>
            </p:extLst>
          </p:nvPr>
        </p:nvGraphicFramePr>
        <p:xfrm>
          <a:off x="647114" y="942558"/>
          <a:ext cx="11211951" cy="51065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2556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F582172-6018-6B6F-CEA4-9CBBBABE6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64EBBF34-E1F3-8691-8C7A-BFBF9B2260C1}"/>
              </a:ext>
            </a:extLst>
          </p:cNvPr>
          <p:cNvSpPr txBox="1">
            <a:spLocks/>
          </p:cNvSpPr>
          <p:nvPr/>
        </p:nvSpPr>
        <p:spPr>
          <a:xfrm>
            <a:off x="2259241" y="174165"/>
            <a:ext cx="8251598" cy="522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60"/>
                </a:solidFill>
                <a:effectLst/>
                <a:uLnTx/>
                <a:uFillTx/>
                <a:ea typeface="+mj-ea"/>
                <a:cs typeface="+mj-cs"/>
              </a:rPr>
              <a:t>Work Breakdown Structure</a:t>
            </a:r>
          </a:p>
        </p:txBody>
      </p:sp>
      <p:pic>
        <p:nvPicPr>
          <p:cNvPr id="6" name="Picture 5">
            <a:extLst>
              <a:ext uri="{FF2B5EF4-FFF2-40B4-BE49-F238E27FC236}">
                <a16:creationId xmlns:a16="http://schemas.microsoft.com/office/drawing/2014/main" id="{6C7D5F1C-FF13-023A-BB1E-8F9624139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11" name="Straight Connector 6">
            <a:extLst>
              <a:ext uri="{FF2B5EF4-FFF2-40B4-BE49-F238E27FC236}">
                <a16:creationId xmlns:a16="http://schemas.microsoft.com/office/drawing/2014/main" id="{3ABBD0D9-F561-59A1-1C67-082B23521762}"/>
              </a:ext>
            </a:extLst>
          </p:cNvPr>
          <p:cNvSpPr/>
          <p:nvPr/>
        </p:nvSpPr>
        <p:spPr>
          <a:xfrm>
            <a:off x="8632176" y="2670496"/>
            <a:ext cx="172114" cy="1342493"/>
          </a:xfrm>
          <a:custGeom>
            <a:avLst/>
            <a:gdLst/>
            <a:ahLst/>
            <a:cxnLst/>
            <a:rect l="0" t="0" r="0" b="0"/>
            <a:pathLst>
              <a:path>
                <a:moveTo>
                  <a:pt x="0" y="0"/>
                </a:moveTo>
                <a:lnTo>
                  <a:pt x="0" y="1342493"/>
                </a:lnTo>
                <a:lnTo>
                  <a:pt x="172114" y="1342493"/>
                </a:lnTo>
              </a:path>
            </a:pathLst>
          </a:custGeom>
          <a:noFill/>
          <a:ln w="12700" cap="flat" cmpd="sng" algn="ctr">
            <a:solidFill>
              <a:sysClr val="windowText" lastClr="000000"/>
            </a:solidFill>
            <a:prstDash val="solid"/>
            <a:miter lim="800000"/>
          </a:ln>
          <a:effectLst/>
        </p:spPr>
      </p:sp>
      <p:sp>
        <p:nvSpPr>
          <p:cNvPr id="12" name="Straight Connector 7">
            <a:extLst>
              <a:ext uri="{FF2B5EF4-FFF2-40B4-BE49-F238E27FC236}">
                <a16:creationId xmlns:a16="http://schemas.microsoft.com/office/drawing/2014/main" id="{97573E3C-9D0F-E5B2-D2E0-F8D3331C6B74}"/>
              </a:ext>
            </a:extLst>
          </p:cNvPr>
          <p:cNvSpPr/>
          <p:nvPr/>
        </p:nvSpPr>
        <p:spPr>
          <a:xfrm>
            <a:off x="8632176" y="2670496"/>
            <a:ext cx="172114" cy="527817"/>
          </a:xfrm>
          <a:custGeom>
            <a:avLst/>
            <a:gdLst/>
            <a:ahLst/>
            <a:cxnLst/>
            <a:rect l="0" t="0" r="0" b="0"/>
            <a:pathLst>
              <a:path>
                <a:moveTo>
                  <a:pt x="0" y="0"/>
                </a:moveTo>
                <a:lnTo>
                  <a:pt x="0" y="527817"/>
                </a:lnTo>
                <a:lnTo>
                  <a:pt x="172114" y="527817"/>
                </a:lnTo>
              </a:path>
            </a:pathLst>
          </a:custGeom>
          <a:noFill/>
          <a:ln w="12700" cap="flat" cmpd="sng" algn="ctr">
            <a:solidFill>
              <a:sysClr val="windowText" lastClr="000000"/>
            </a:solidFill>
            <a:prstDash val="solid"/>
            <a:miter lim="800000"/>
          </a:ln>
          <a:effectLst/>
        </p:spPr>
      </p:sp>
      <p:sp>
        <p:nvSpPr>
          <p:cNvPr id="15" name="Straight Connector 10">
            <a:extLst>
              <a:ext uri="{FF2B5EF4-FFF2-40B4-BE49-F238E27FC236}">
                <a16:creationId xmlns:a16="http://schemas.microsoft.com/office/drawing/2014/main" id="{D6A6C319-A21E-6EC2-8B8E-EF710DB946A6}"/>
              </a:ext>
            </a:extLst>
          </p:cNvPr>
          <p:cNvSpPr/>
          <p:nvPr/>
        </p:nvSpPr>
        <p:spPr>
          <a:xfrm>
            <a:off x="6163136" y="2684931"/>
            <a:ext cx="172114" cy="1342493"/>
          </a:xfrm>
          <a:custGeom>
            <a:avLst/>
            <a:gdLst/>
            <a:ahLst/>
            <a:cxnLst/>
            <a:rect l="0" t="0" r="0" b="0"/>
            <a:pathLst>
              <a:path>
                <a:moveTo>
                  <a:pt x="0" y="0"/>
                </a:moveTo>
                <a:lnTo>
                  <a:pt x="0" y="1342493"/>
                </a:lnTo>
                <a:lnTo>
                  <a:pt x="172114" y="1342493"/>
                </a:lnTo>
              </a:path>
            </a:pathLst>
          </a:custGeom>
          <a:noFill/>
          <a:ln w="12700" cap="flat" cmpd="sng" algn="ctr">
            <a:solidFill>
              <a:sysClr val="windowText" lastClr="000000"/>
            </a:solidFill>
            <a:prstDash val="solid"/>
            <a:miter lim="800000"/>
          </a:ln>
          <a:effectLst/>
        </p:spPr>
      </p:sp>
      <p:sp>
        <p:nvSpPr>
          <p:cNvPr id="16" name="Straight Connector 11">
            <a:extLst>
              <a:ext uri="{FF2B5EF4-FFF2-40B4-BE49-F238E27FC236}">
                <a16:creationId xmlns:a16="http://schemas.microsoft.com/office/drawing/2014/main" id="{436C48B7-C883-A215-5789-6F6E5ABCC1F8}"/>
              </a:ext>
            </a:extLst>
          </p:cNvPr>
          <p:cNvSpPr/>
          <p:nvPr/>
        </p:nvSpPr>
        <p:spPr>
          <a:xfrm>
            <a:off x="6163136" y="2684931"/>
            <a:ext cx="172114" cy="527817"/>
          </a:xfrm>
          <a:custGeom>
            <a:avLst/>
            <a:gdLst/>
            <a:ahLst/>
            <a:cxnLst/>
            <a:rect l="0" t="0" r="0" b="0"/>
            <a:pathLst>
              <a:path>
                <a:moveTo>
                  <a:pt x="0" y="0"/>
                </a:moveTo>
                <a:lnTo>
                  <a:pt x="0" y="527817"/>
                </a:lnTo>
                <a:lnTo>
                  <a:pt x="172114" y="527817"/>
                </a:lnTo>
              </a:path>
            </a:pathLst>
          </a:custGeom>
          <a:noFill/>
          <a:ln w="12700" cap="flat" cmpd="sng" algn="ctr">
            <a:solidFill>
              <a:sysClr val="windowText" lastClr="000000"/>
            </a:solidFill>
            <a:prstDash val="solid"/>
            <a:miter lim="800000"/>
          </a:ln>
          <a:effectLst/>
        </p:spPr>
      </p:sp>
      <p:sp>
        <p:nvSpPr>
          <p:cNvPr id="19" name="Straight Connector 14">
            <a:extLst>
              <a:ext uri="{FF2B5EF4-FFF2-40B4-BE49-F238E27FC236}">
                <a16:creationId xmlns:a16="http://schemas.microsoft.com/office/drawing/2014/main" id="{30051C19-5FF3-A166-9EE0-D53C0CFD2782}"/>
              </a:ext>
            </a:extLst>
          </p:cNvPr>
          <p:cNvSpPr/>
          <p:nvPr/>
        </p:nvSpPr>
        <p:spPr>
          <a:xfrm>
            <a:off x="3649404" y="2670496"/>
            <a:ext cx="172114" cy="1342493"/>
          </a:xfrm>
          <a:custGeom>
            <a:avLst/>
            <a:gdLst/>
            <a:ahLst/>
            <a:cxnLst/>
            <a:rect l="0" t="0" r="0" b="0"/>
            <a:pathLst>
              <a:path>
                <a:moveTo>
                  <a:pt x="0" y="0"/>
                </a:moveTo>
                <a:lnTo>
                  <a:pt x="0" y="1342493"/>
                </a:lnTo>
                <a:lnTo>
                  <a:pt x="172114" y="1342493"/>
                </a:lnTo>
              </a:path>
            </a:pathLst>
          </a:custGeom>
          <a:noFill/>
          <a:ln w="12700" cap="flat" cmpd="sng" algn="ctr">
            <a:solidFill>
              <a:sysClr val="windowText" lastClr="000000"/>
            </a:solidFill>
            <a:prstDash val="solid"/>
            <a:miter lim="800000"/>
          </a:ln>
          <a:effectLst/>
        </p:spPr>
      </p:sp>
      <p:sp>
        <p:nvSpPr>
          <p:cNvPr id="20" name="Straight Connector 15">
            <a:extLst>
              <a:ext uri="{FF2B5EF4-FFF2-40B4-BE49-F238E27FC236}">
                <a16:creationId xmlns:a16="http://schemas.microsoft.com/office/drawing/2014/main" id="{79A2FD9E-2286-BE94-9D17-9413935F793E}"/>
              </a:ext>
            </a:extLst>
          </p:cNvPr>
          <p:cNvSpPr/>
          <p:nvPr/>
        </p:nvSpPr>
        <p:spPr>
          <a:xfrm>
            <a:off x="3649404" y="2670496"/>
            <a:ext cx="172114" cy="527817"/>
          </a:xfrm>
          <a:custGeom>
            <a:avLst/>
            <a:gdLst/>
            <a:ahLst/>
            <a:cxnLst/>
            <a:rect l="0" t="0" r="0" b="0"/>
            <a:pathLst>
              <a:path>
                <a:moveTo>
                  <a:pt x="0" y="0"/>
                </a:moveTo>
                <a:lnTo>
                  <a:pt x="0" y="527817"/>
                </a:lnTo>
                <a:lnTo>
                  <a:pt x="172114" y="527817"/>
                </a:lnTo>
              </a:path>
            </a:pathLst>
          </a:custGeom>
          <a:noFill/>
          <a:ln w="12700" cap="flat" cmpd="sng" algn="ctr">
            <a:solidFill>
              <a:sysClr val="windowText" lastClr="000000"/>
            </a:solidFill>
            <a:prstDash val="solid"/>
            <a:miter lim="800000"/>
          </a:ln>
          <a:effectLst/>
        </p:spPr>
      </p:sp>
      <p:sp>
        <p:nvSpPr>
          <p:cNvPr id="22" name="Straight Connector 17">
            <a:extLst>
              <a:ext uri="{FF2B5EF4-FFF2-40B4-BE49-F238E27FC236}">
                <a16:creationId xmlns:a16="http://schemas.microsoft.com/office/drawing/2014/main" id="{AB0CA67C-3729-4401-C11F-CB9FFA35D081}"/>
              </a:ext>
            </a:extLst>
          </p:cNvPr>
          <p:cNvSpPr/>
          <p:nvPr/>
        </p:nvSpPr>
        <p:spPr>
          <a:xfrm>
            <a:off x="1304504" y="2659108"/>
            <a:ext cx="107422" cy="2954528"/>
          </a:xfrm>
          <a:custGeom>
            <a:avLst/>
            <a:gdLst/>
            <a:ahLst/>
            <a:cxnLst/>
            <a:rect l="0" t="0" r="0" b="0"/>
            <a:pathLst>
              <a:path>
                <a:moveTo>
                  <a:pt x="0" y="0"/>
                </a:moveTo>
                <a:lnTo>
                  <a:pt x="0" y="2954528"/>
                </a:lnTo>
                <a:lnTo>
                  <a:pt x="107422" y="2954528"/>
                </a:lnTo>
              </a:path>
            </a:pathLst>
          </a:custGeom>
          <a:noFill/>
          <a:ln w="12700" cap="flat" cmpd="sng" algn="ctr">
            <a:solidFill>
              <a:sysClr val="windowText" lastClr="000000"/>
            </a:solidFill>
            <a:prstDash val="solid"/>
            <a:miter lim="800000"/>
          </a:ln>
          <a:effectLst/>
        </p:spPr>
      </p:sp>
      <p:sp>
        <p:nvSpPr>
          <p:cNvPr id="23" name="Straight Connector 18">
            <a:extLst>
              <a:ext uri="{FF2B5EF4-FFF2-40B4-BE49-F238E27FC236}">
                <a16:creationId xmlns:a16="http://schemas.microsoft.com/office/drawing/2014/main" id="{93750C2A-EA4C-55AA-ABCA-47F82413B6E1}"/>
              </a:ext>
            </a:extLst>
          </p:cNvPr>
          <p:cNvSpPr/>
          <p:nvPr/>
        </p:nvSpPr>
        <p:spPr>
          <a:xfrm>
            <a:off x="1304504" y="2659108"/>
            <a:ext cx="107422" cy="2139853"/>
          </a:xfrm>
          <a:custGeom>
            <a:avLst/>
            <a:gdLst/>
            <a:ahLst/>
            <a:cxnLst/>
            <a:rect l="0" t="0" r="0" b="0"/>
            <a:pathLst>
              <a:path>
                <a:moveTo>
                  <a:pt x="0" y="0"/>
                </a:moveTo>
                <a:lnTo>
                  <a:pt x="0" y="2139853"/>
                </a:lnTo>
                <a:lnTo>
                  <a:pt x="107422" y="2139853"/>
                </a:lnTo>
              </a:path>
            </a:pathLst>
          </a:custGeom>
          <a:noFill/>
          <a:ln w="12700" cap="flat" cmpd="sng" algn="ctr">
            <a:solidFill>
              <a:sysClr val="windowText" lastClr="000000"/>
            </a:solidFill>
            <a:prstDash val="solid"/>
            <a:miter lim="800000"/>
          </a:ln>
          <a:effectLst/>
        </p:spPr>
      </p:sp>
      <p:sp>
        <p:nvSpPr>
          <p:cNvPr id="24" name="Straight Connector 19">
            <a:extLst>
              <a:ext uri="{FF2B5EF4-FFF2-40B4-BE49-F238E27FC236}">
                <a16:creationId xmlns:a16="http://schemas.microsoft.com/office/drawing/2014/main" id="{1F762908-AA6A-B3D2-79D1-68D7FCB40DDB}"/>
              </a:ext>
            </a:extLst>
          </p:cNvPr>
          <p:cNvSpPr/>
          <p:nvPr/>
        </p:nvSpPr>
        <p:spPr>
          <a:xfrm>
            <a:off x="1304504" y="2659108"/>
            <a:ext cx="107422" cy="1325178"/>
          </a:xfrm>
          <a:custGeom>
            <a:avLst/>
            <a:gdLst/>
            <a:ahLst/>
            <a:cxnLst/>
            <a:rect l="0" t="0" r="0" b="0"/>
            <a:pathLst>
              <a:path>
                <a:moveTo>
                  <a:pt x="0" y="0"/>
                </a:moveTo>
                <a:lnTo>
                  <a:pt x="0" y="1325178"/>
                </a:lnTo>
                <a:lnTo>
                  <a:pt x="107422" y="1325178"/>
                </a:lnTo>
              </a:path>
            </a:pathLst>
          </a:custGeom>
          <a:noFill/>
          <a:ln w="12700" cap="flat" cmpd="sng" algn="ctr">
            <a:solidFill>
              <a:sysClr val="windowText" lastClr="000000"/>
            </a:solidFill>
            <a:prstDash val="solid"/>
            <a:miter lim="800000"/>
          </a:ln>
          <a:effectLst/>
        </p:spPr>
      </p:sp>
      <p:sp>
        <p:nvSpPr>
          <p:cNvPr id="25" name="Straight Connector 20">
            <a:extLst>
              <a:ext uri="{FF2B5EF4-FFF2-40B4-BE49-F238E27FC236}">
                <a16:creationId xmlns:a16="http://schemas.microsoft.com/office/drawing/2014/main" id="{FABE9218-2567-3731-54C7-47A22DD6A01D}"/>
              </a:ext>
            </a:extLst>
          </p:cNvPr>
          <p:cNvSpPr/>
          <p:nvPr/>
        </p:nvSpPr>
        <p:spPr>
          <a:xfrm>
            <a:off x="1304504" y="2659108"/>
            <a:ext cx="107422" cy="510503"/>
          </a:xfrm>
          <a:custGeom>
            <a:avLst/>
            <a:gdLst/>
            <a:ahLst/>
            <a:cxnLst/>
            <a:rect l="0" t="0" r="0" b="0"/>
            <a:pathLst>
              <a:path>
                <a:moveTo>
                  <a:pt x="0" y="0"/>
                </a:moveTo>
                <a:lnTo>
                  <a:pt x="0" y="510503"/>
                </a:lnTo>
                <a:lnTo>
                  <a:pt x="107422" y="510503"/>
                </a:lnTo>
              </a:path>
            </a:pathLst>
          </a:custGeom>
          <a:noFill/>
          <a:ln w="12700" cap="flat" cmpd="sng" algn="ctr">
            <a:solidFill>
              <a:sysClr val="windowText" lastClr="000000"/>
            </a:solidFill>
            <a:prstDash val="solid"/>
            <a:miter lim="800000"/>
          </a:ln>
          <a:effectLst/>
        </p:spPr>
      </p:sp>
      <p:grpSp>
        <p:nvGrpSpPr>
          <p:cNvPr id="27" name="Group 26">
            <a:extLst>
              <a:ext uri="{FF2B5EF4-FFF2-40B4-BE49-F238E27FC236}">
                <a16:creationId xmlns:a16="http://schemas.microsoft.com/office/drawing/2014/main" id="{D13F601D-6CC8-327B-BCD2-6AD7197A1F2D}"/>
              </a:ext>
            </a:extLst>
          </p:cNvPr>
          <p:cNvGrpSpPr/>
          <p:nvPr/>
        </p:nvGrpSpPr>
        <p:grpSpPr>
          <a:xfrm>
            <a:off x="4540854" y="1218171"/>
            <a:ext cx="1973418" cy="578148"/>
            <a:chOff x="4410170" y="72303"/>
            <a:chExt cx="1973418" cy="578148"/>
          </a:xfrm>
        </p:grpSpPr>
        <p:sp>
          <p:nvSpPr>
            <p:cNvPr id="28" name="Rectangle 27">
              <a:extLst>
                <a:ext uri="{FF2B5EF4-FFF2-40B4-BE49-F238E27FC236}">
                  <a16:creationId xmlns:a16="http://schemas.microsoft.com/office/drawing/2014/main" id="{1C48A90C-FFD1-129A-C5BA-56E33860D1B5}"/>
                </a:ext>
              </a:extLst>
            </p:cNvPr>
            <p:cNvSpPr/>
            <p:nvPr/>
          </p:nvSpPr>
          <p:spPr>
            <a:xfrm>
              <a:off x="4410170" y="76737"/>
              <a:ext cx="1973418" cy="573714"/>
            </a:xfrm>
            <a:prstGeom prst="rect">
              <a:avLst/>
            </a:prstGeom>
            <a:solidFill>
              <a:srgbClr val="000060"/>
            </a:solidFill>
            <a:ln>
              <a:noFill/>
            </a:ln>
            <a:effectLst>
              <a:outerShdw blurRad="57150" dist="19050" dir="5400000" algn="ctr" rotWithShape="0">
                <a:srgbClr val="000000">
                  <a:alpha val="63000"/>
                </a:srgbClr>
              </a:outerShdw>
            </a:effectLst>
          </p:spPr>
        </p:sp>
        <p:sp>
          <p:nvSpPr>
            <p:cNvPr id="29" name="TextBox 28">
              <a:extLst>
                <a:ext uri="{FF2B5EF4-FFF2-40B4-BE49-F238E27FC236}">
                  <a16:creationId xmlns:a16="http://schemas.microsoft.com/office/drawing/2014/main" id="{A39A8A5B-EFCB-40C1-1097-C11CF9353AA3}"/>
                </a:ext>
              </a:extLst>
            </p:cNvPr>
            <p:cNvSpPr txBox="1"/>
            <p:nvPr/>
          </p:nvSpPr>
          <p:spPr>
            <a:xfrm>
              <a:off x="4410170" y="72303"/>
              <a:ext cx="1973418" cy="573714"/>
            </a:xfrm>
            <a:prstGeom prst="rect">
              <a:avLst/>
            </a:prstGeom>
            <a:noFill/>
            <a:ln>
              <a:noFill/>
            </a:ln>
            <a:effectLst/>
          </p:spPr>
          <p:txBody>
            <a:bodyPr spcFirstLastPara="0" vert="horz" wrap="square" lIns="9525" tIns="9525" rIns="9525" bIns="9525" numCol="1" spcCol="1270" anchor="ctr" anchorCtr="0">
              <a:noAutofit/>
            </a:bodyPr>
            <a:lstStyle/>
            <a:p>
              <a:pPr algn="ctr"/>
              <a:r>
                <a:rPr lang="en-US" sz="1600" b="1">
                  <a:solidFill>
                    <a:prstClr val="white"/>
                  </a:solidFill>
                  <a:latin typeface="Arial" panose="020B0604020202020204"/>
                </a:rPr>
                <a:t>Robot Controller</a:t>
              </a:r>
            </a:p>
          </p:txBody>
        </p:sp>
      </p:grpSp>
      <p:grpSp>
        <p:nvGrpSpPr>
          <p:cNvPr id="30" name="Group 29">
            <a:extLst>
              <a:ext uri="{FF2B5EF4-FFF2-40B4-BE49-F238E27FC236}">
                <a16:creationId xmlns:a16="http://schemas.microsoft.com/office/drawing/2014/main" id="{2891F3D1-ACDC-DA27-F24F-086B96E4B3D5}"/>
              </a:ext>
            </a:extLst>
          </p:cNvPr>
          <p:cNvGrpSpPr/>
          <p:nvPr/>
        </p:nvGrpSpPr>
        <p:grpSpPr>
          <a:xfrm>
            <a:off x="1189762" y="2085393"/>
            <a:ext cx="1147429" cy="573714"/>
            <a:chOff x="0" y="832544"/>
            <a:chExt cx="1147429" cy="573714"/>
          </a:xfrm>
        </p:grpSpPr>
        <p:sp>
          <p:nvSpPr>
            <p:cNvPr id="31" name="Rectangle 30">
              <a:extLst>
                <a:ext uri="{FF2B5EF4-FFF2-40B4-BE49-F238E27FC236}">
                  <a16:creationId xmlns:a16="http://schemas.microsoft.com/office/drawing/2014/main" id="{14C8B2A7-738C-A8B0-63AE-B667ADB8F76E}"/>
                </a:ext>
              </a:extLst>
            </p:cNvPr>
            <p:cNvSpPr/>
            <p:nvPr/>
          </p:nvSpPr>
          <p:spPr>
            <a:xfrm>
              <a:off x="0" y="832544"/>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32" name="TextBox 31">
              <a:extLst>
                <a:ext uri="{FF2B5EF4-FFF2-40B4-BE49-F238E27FC236}">
                  <a16:creationId xmlns:a16="http://schemas.microsoft.com/office/drawing/2014/main" id="{177D75D9-0ED2-69B0-6A5C-55576AE5210B}"/>
                </a:ext>
              </a:extLst>
            </p:cNvPr>
            <p:cNvSpPr txBox="1"/>
            <p:nvPr/>
          </p:nvSpPr>
          <p:spPr>
            <a:xfrm>
              <a:off x="0" y="832544"/>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Motor Controller</a:t>
              </a:r>
            </a:p>
          </p:txBody>
        </p:sp>
      </p:grpSp>
      <p:grpSp>
        <p:nvGrpSpPr>
          <p:cNvPr id="33" name="Group 32">
            <a:extLst>
              <a:ext uri="{FF2B5EF4-FFF2-40B4-BE49-F238E27FC236}">
                <a16:creationId xmlns:a16="http://schemas.microsoft.com/office/drawing/2014/main" id="{20AE6C30-1062-5BB0-CC88-9637A9FF729C}"/>
              </a:ext>
            </a:extLst>
          </p:cNvPr>
          <p:cNvGrpSpPr/>
          <p:nvPr/>
        </p:nvGrpSpPr>
        <p:grpSpPr>
          <a:xfrm>
            <a:off x="1411927" y="2882753"/>
            <a:ext cx="1706549" cy="573714"/>
            <a:chOff x="222165" y="1629904"/>
            <a:chExt cx="1706549" cy="573714"/>
          </a:xfrm>
        </p:grpSpPr>
        <p:sp>
          <p:nvSpPr>
            <p:cNvPr id="34" name="Rectangle 33">
              <a:extLst>
                <a:ext uri="{FF2B5EF4-FFF2-40B4-BE49-F238E27FC236}">
                  <a16:creationId xmlns:a16="http://schemas.microsoft.com/office/drawing/2014/main" id="{9FD2007E-99AD-4577-C875-0D977F830B4C}"/>
                </a:ext>
              </a:extLst>
            </p:cNvPr>
            <p:cNvSpPr/>
            <p:nvPr/>
          </p:nvSpPr>
          <p:spPr>
            <a:xfrm>
              <a:off x="222165" y="1629904"/>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35" name="TextBox 34">
              <a:extLst>
                <a:ext uri="{FF2B5EF4-FFF2-40B4-BE49-F238E27FC236}">
                  <a16:creationId xmlns:a16="http://schemas.microsoft.com/office/drawing/2014/main" id="{C8BBE67F-5245-8127-4199-E938F1460AE1}"/>
                </a:ext>
              </a:extLst>
            </p:cNvPr>
            <p:cNvSpPr txBox="1"/>
            <p:nvPr/>
          </p:nvSpPr>
          <p:spPr>
            <a:xfrm>
              <a:off x="222165" y="1629904"/>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300">
                  <a:solidFill>
                    <a:sysClr val="windowText" lastClr="000000"/>
                  </a:solidFill>
                  <a:latin typeface="Arial" panose="020B0604020202020204"/>
                </a:rPr>
                <a:t>Make the robot structure </a:t>
              </a:r>
            </a:p>
          </p:txBody>
        </p:sp>
      </p:grpSp>
      <p:grpSp>
        <p:nvGrpSpPr>
          <p:cNvPr id="36" name="Group 35">
            <a:extLst>
              <a:ext uri="{FF2B5EF4-FFF2-40B4-BE49-F238E27FC236}">
                <a16:creationId xmlns:a16="http://schemas.microsoft.com/office/drawing/2014/main" id="{354DA946-1ADF-2D26-2D32-2FC303BEFBCF}"/>
              </a:ext>
            </a:extLst>
          </p:cNvPr>
          <p:cNvGrpSpPr/>
          <p:nvPr/>
        </p:nvGrpSpPr>
        <p:grpSpPr>
          <a:xfrm>
            <a:off x="1411927" y="3697429"/>
            <a:ext cx="1706549" cy="573714"/>
            <a:chOff x="222165" y="2444580"/>
            <a:chExt cx="1706549" cy="573714"/>
          </a:xfrm>
        </p:grpSpPr>
        <p:sp>
          <p:nvSpPr>
            <p:cNvPr id="37" name="Rectangle 36">
              <a:extLst>
                <a:ext uri="{FF2B5EF4-FFF2-40B4-BE49-F238E27FC236}">
                  <a16:creationId xmlns:a16="http://schemas.microsoft.com/office/drawing/2014/main" id="{E6598263-8915-1682-5A92-D04C423B2FB2}"/>
                </a:ext>
              </a:extLst>
            </p:cNvPr>
            <p:cNvSpPr/>
            <p:nvPr/>
          </p:nvSpPr>
          <p:spPr>
            <a:xfrm>
              <a:off x="222165" y="2444580"/>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38" name="TextBox 37">
              <a:extLst>
                <a:ext uri="{FF2B5EF4-FFF2-40B4-BE49-F238E27FC236}">
                  <a16:creationId xmlns:a16="http://schemas.microsoft.com/office/drawing/2014/main" id="{ADA2A416-A848-3834-AB81-0408D50024DD}"/>
                </a:ext>
              </a:extLst>
            </p:cNvPr>
            <p:cNvSpPr txBox="1"/>
            <p:nvPr/>
          </p:nvSpPr>
          <p:spPr>
            <a:xfrm>
              <a:off x="222165" y="2444580"/>
              <a:ext cx="1706549" cy="573714"/>
            </a:xfrm>
            <a:prstGeom prst="rect">
              <a:avLst/>
            </a:prstGeom>
            <a:noFill/>
            <a:ln>
              <a:noFill/>
            </a:ln>
            <a:effectLst/>
          </p:spPr>
          <p:txBody>
            <a:bodyPr spcFirstLastPara="0" vert="horz" wrap="square" lIns="8890" tIns="8890" rIns="8890" bIns="8890" numCol="1" spcCol="1270" anchor="ctr" anchorCtr="0">
              <a:noAutofit/>
            </a:bodyPr>
            <a:lstStyle/>
            <a:p>
              <a:pPr algn="ctr" defTabSz="622300">
                <a:lnSpc>
                  <a:spcPct val="90000"/>
                </a:lnSpc>
                <a:spcBef>
                  <a:spcPct val="0"/>
                </a:spcBef>
                <a:spcAft>
                  <a:spcPct val="35000"/>
                </a:spcAft>
              </a:pPr>
              <a:r>
                <a:rPr lang="en-US" sz="1300">
                  <a:solidFill>
                    <a:sysClr val="windowText" lastClr="000000"/>
                  </a:solidFill>
                  <a:latin typeface="Arial" panose="020B0604020202020204"/>
                </a:rPr>
                <a:t>Make the power supply</a:t>
              </a:r>
            </a:p>
          </p:txBody>
        </p:sp>
      </p:grpSp>
      <p:grpSp>
        <p:nvGrpSpPr>
          <p:cNvPr id="39" name="Group 38">
            <a:extLst>
              <a:ext uri="{FF2B5EF4-FFF2-40B4-BE49-F238E27FC236}">
                <a16:creationId xmlns:a16="http://schemas.microsoft.com/office/drawing/2014/main" id="{3D496632-B16F-BACE-6D53-9FFF3D93025E}"/>
              </a:ext>
            </a:extLst>
          </p:cNvPr>
          <p:cNvGrpSpPr/>
          <p:nvPr/>
        </p:nvGrpSpPr>
        <p:grpSpPr>
          <a:xfrm>
            <a:off x="1411927" y="4512104"/>
            <a:ext cx="1706549" cy="573714"/>
            <a:chOff x="222165" y="3259255"/>
            <a:chExt cx="1706549" cy="573714"/>
          </a:xfrm>
        </p:grpSpPr>
        <p:sp>
          <p:nvSpPr>
            <p:cNvPr id="40" name="Rectangle 39">
              <a:extLst>
                <a:ext uri="{FF2B5EF4-FFF2-40B4-BE49-F238E27FC236}">
                  <a16:creationId xmlns:a16="http://schemas.microsoft.com/office/drawing/2014/main" id="{6FE41CC0-2F32-4827-4416-F88CBC5E38C7}"/>
                </a:ext>
              </a:extLst>
            </p:cNvPr>
            <p:cNvSpPr/>
            <p:nvPr/>
          </p:nvSpPr>
          <p:spPr>
            <a:xfrm>
              <a:off x="222165" y="3259255"/>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41" name="TextBox 40">
              <a:extLst>
                <a:ext uri="{FF2B5EF4-FFF2-40B4-BE49-F238E27FC236}">
                  <a16:creationId xmlns:a16="http://schemas.microsoft.com/office/drawing/2014/main" id="{7BB615C1-32E8-9384-762B-730C7B8A8849}"/>
                </a:ext>
              </a:extLst>
            </p:cNvPr>
            <p:cNvSpPr txBox="1"/>
            <p:nvPr/>
          </p:nvSpPr>
          <p:spPr>
            <a:xfrm>
              <a:off x="222165" y="3259255"/>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300">
                  <a:solidFill>
                    <a:sysClr val="windowText" lastClr="000000"/>
                  </a:solidFill>
                  <a:latin typeface="Arial" panose="020B0604020202020204"/>
                </a:rPr>
                <a:t>Create the motor driving</a:t>
              </a:r>
            </a:p>
          </p:txBody>
        </p:sp>
      </p:grpSp>
      <p:grpSp>
        <p:nvGrpSpPr>
          <p:cNvPr id="42" name="Group 41">
            <a:extLst>
              <a:ext uri="{FF2B5EF4-FFF2-40B4-BE49-F238E27FC236}">
                <a16:creationId xmlns:a16="http://schemas.microsoft.com/office/drawing/2014/main" id="{64ADE438-B2DD-A462-7A02-B19374169070}"/>
              </a:ext>
            </a:extLst>
          </p:cNvPr>
          <p:cNvGrpSpPr/>
          <p:nvPr/>
        </p:nvGrpSpPr>
        <p:grpSpPr>
          <a:xfrm>
            <a:off x="1411927" y="5326779"/>
            <a:ext cx="1706549" cy="573714"/>
            <a:chOff x="222165" y="4073930"/>
            <a:chExt cx="1706549" cy="573714"/>
          </a:xfrm>
        </p:grpSpPr>
        <p:sp>
          <p:nvSpPr>
            <p:cNvPr id="43" name="Rectangle 42">
              <a:extLst>
                <a:ext uri="{FF2B5EF4-FFF2-40B4-BE49-F238E27FC236}">
                  <a16:creationId xmlns:a16="http://schemas.microsoft.com/office/drawing/2014/main" id="{63317D16-D247-E59F-C91E-3A93B585B954}"/>
                </a:ext>
              </a:extLst>
            </p:cNvPr>
            <p:cNvSpPr/>
            <p:nvPr/>
          </p:nvSpPr>
          <p:spPr>
            <a:xfrm>
              <a:off x="222165" y="4073930"/>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44" name="TextBox 43">
              <a:extLst>
                <a:ext uri="{FF2B5EF4-FFF2-40B4-BE49-F238E27FC236}">
                  <a16:creationId xmlns:a16="http://schemas.microsoft.com/office/drawing/2014/main" id="{570335E3-D278-CF5E-E907-63381F934B4C}"/>
                </a:ext>
              </a:extLst>
            </p:cNvPr>
            <p:cNvSpPr txBox="1"/>
            <p:nvPr/>
          </p:nvSpPr>
          <p:spPr>
            <a:xfrm>
              <a:off x="222165" y="4073930"/>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300">
                  <a:solidFill>
                    <a:sysClr val="windowText" lastClr="000000"/>
                  </a:solidFill>
                  <a:latin typeface="Arial" panose="020B0604020202020204"/>
                </a:rPr>
                <a:t>PID controlling for speed</a:t>
              </a:r>
            </a:p>
          </p:txBody>
        </p:sp>
      </p:grpSp>
      <p:grpSp>
        <p:nvGrpSpPr>
          <p:cNvPr id="45" name="Group 44">
            <a:extLst>
              <a:ext uri="{FF2B5EF4-FFF2-40B4-BE49-F238E27FC236}">
                <a16:creationId xmlns:a16="http://schemas.microsoft.com/office/drawing/2014/main" id="{BC259EEC-6D3A-C396-C78B-BCD9CFC2EF7E}"/>
              </a:ext>
            </a:extLst>
          </p:cNvPr>
          <p:cNvGrpSpPr/>
          <p:nvPr/>
        </p:nvGrpSpPr>
        <p:grpSpPr>
          <a:xfrm>
            <a:off x="3534661" y="2096781"/>
            <a:ext cx="1147429" cy="573714"/>
            <a:chOff x="2344899" y="843932"/>
            <a:chExt cx="1147429" cy="573714"/>
          </a:xfrm>
        </p:grpSpPr>
        <p:sp>
          <p:nvSpPr>
            <p:cNvPr id="46" name="Rectangle 45">
              <a:extLst>
                <a:ext uri="{FF2B5EF4-FFF2-40B4-BE49-F238E27FC236}">
                  <a16:creationId xmlns:a16="http://schemas.microsoft.com/office/drawing/2014/main" id="{1653C66E-74C1-3839-80A0-8BDBA3208133}"/>
                </a:ext>
              </a:extLst>
            </p:cNvPr>
            <p:cNvSpPr/>
            <p:nvPr/>
          </p:nvSpPr>
          <p:spPr>
            <a:xfrm>
              <a:off x="2344899" y="843932"/>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47" name="TextBox 46">
              <a:extLst>
                <a:ext uri="{FF2B5EF4-FFF2-40B4-BE49-F238E27FC236}">
                  <a16:creationId xmlns:a16="http://schemas.microsoft.com/office/drawing/2014/main" id="{210C41D0-923C-A6A8-A438-FB81E703AC40}"/>
                </a:ext>
              </a:extLst>
            </p:cNvPr>
            <p:cNvSpPr txBox="1"/>
            <p:nvPr/>
          </p:nvSpPr>
          <p:spPr>
            <a:xfrm>
              <a:off x="2344899" y="843932"/>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Autopilot</a:t>
              </a:r>
            </a:p>
          </p:txBody>
        </p:sp>
      </p:grpSp>
      <p:grpSp>
        <p:nvGrpSpPr>
          <p:cNvPr id="48" name="Group 47">
            <a:extLst>
              <a:ext uri="{FF2B5EF4-FFF2-40B4-BE49-F238E27FC236}">
                <a16:creationId xmlns:a16="http://schemas.microsoft.com/office/drawing/2014/main" id="{F4563F08-AEDB-F51B-3528-412AF869EEFF}"/>
              </a:ext>
            </a:extLst>
          </p:cNvPr>
          <p:cNvGrpSpPr/>
          <p:nvPr/>
        </p:nvGrpSpPr>
        <p:grpSpPr>
          <a:xfrm>
            <a:off x="3821518" y="2911456"/>
            <a:ext cx="1706549" cy="573714"/>
            <a:chOff x="2631756" y="1658607"/>
            <a:chExt cx="1706549" cy="573714"/>
          </a:xfrm>
        </p:grpSpPr>
        <p:sp>
          <p:nvSpPr>
            <p:cNvPr id="49" name="Rectangle 48">
              <a:extLst>
                <a:ext uri="{FF2B5EF4-FFF2-40B4-BE49-F238E27FC236}">
                  <a16:creationId xmlns:a16="http://schemas.microsoft.com/office/drawing/2014/main" id="{0988CE41-20B7-9727-26F3-E6D942F88DFB}"/>
                </a:ext>
              </a:extLst>
            </p:cNvPr>
            <p:cNvSpPr/>
            <p:nvPr/>
          </p:nvSpPr>
          <p:spPr>
            <a:xfrm>
              <a:off x="2631756"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50" name="TextBox 49">
              <a:extLst>
                <a:ext uri="{FF2B5EF4-FFF2-40B4-BE49-F238E27FC236}">
                  <a16:creationId xmlns:a16="http://schemas.microsoft.com/office/drawing/2014/main" id="{6E7E1ECE-B74A-71E3-BAB8-07056D201701}"/>
                </a:ext>
              </a:extLst>
            </p:cNvPr>
            <p:cNvSpPr txBox="1"/>
            <p:nvPr/>
          </p:nvSpPr>
          <p:spPr>
            <a:xfrm>
              <a:off x="2631756" y="1658607"/>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300">
                  <a:solidFill>
                    <a:sysClr val="windowText" lastClr="000000"/>
                  </a:solidFill>
                  <a:latin typeface="Arial" panose="020B0604020202020204"/>
                </a:rPr>
                <a:t>Provide computer vision coordinates</a:t>
              </a:r>
            </a:p>
          </p:txBody>
        </p:sp>
      </p:grpSp>
      <p:grpSp>
        <p:nvGrpSpPr>
          <p:cNvPr id="51" name="Group 50">
            <a:extLst>
              <a:ext uri="{FF2B5EF4-FFF2-40B4-BE49-F238E27FC236}">
                <a16:creationId xmlns:a16="http://schemas.microsoft.com/office/drawing/2014/main" id="{066F77AF-224C-717C-02AC-75811E703768}"/>
              </a:ext>
            </a:extLst>
          </p:cNvPr>
          <p:cNvGrpSpPr/>
          <p:nvPr/>
        </p:nvGrpSpPr>
        <p:grpSpPr>
          <a:xfrm>
            <a:off x="3821518" y="3726132"/>
            <a:ext cx="1706549" cy="573714"/>
            <a:chOff x="2631756" y="2473283"/>
            <a:chExt cx="1706549" cy="573714"/>
          </a:xfrm>
        </p:grpSpPr>
        <p:sp>
          <p:nvSpPr>
            <p:cNvPr id="52" name="Rectangle 51">
              <a:extLst>
                <a:ext uri="{FF2B5EF4-FFF2-40B4-BE49-F238E27FC236}">
                  <a16:creationId xmlns:a16="http://schemas.microsoft.com/office/drawing/2014/main" id="{2A5DB881-1020-9180-E168-077320AEB4E0}"/>
                </a:ext>
              </a:extLst>
            </p:cNvPr>
            <p:cNvSpPr/>
            <p:nvPr/>
          </p:nvSpPr>
          <p:spPr>
            <a:xfrm>
              <a:off x="2631756"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53" name="TextBox 52">
              <a:extLst>
                <a:ext uri="{FF2B5EF4-FFF2-40B4-BE49-F238E27FC236}">
                  <a16:creationId xmlns:a16="http://schemas.microsoft.com/office/drawing/2014/main" id="{FB12C41F-C6A0-E4A2-702E-79CAB6BA87B8}"/>
                </a:ext>
              </a:extLst>
            </p:cNvPr>
            <p:cNvSpPr txBox="1"/>
            <p:nvPr/>
          </p:nvSpPr>
          <p:spPr>
            <a:xfrm>
              <a:off x="2631756" y="2473283"/>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300">
                  <a:solidFill>
                    <a:sysClr val="windowText" lastClr="000000"/>
                  </a:solidFill>
                  <a:latin typeface="Arial" panose="020B0604020202020204"/>
                </a:rPr>
                <a:t>PID for steering</a:t>
              </a:r>
            </a:p>
          </p:txBody>
        </p:sp>
      </p:grpSp>
      <p:grpSp>
        <p:nvGrpSpPr>
          <p:cNvPr id="57" name="Group 56">
            <a:extLst>
              <a:ext uri="{FF2B5EF4-FFF2-40B4-BE49-F238E27FC236}">
                <a16:creationId xmlns:a16="http://schemas.microsoft.com/office/drawing/2014/main" id="{F4A603AC-66E1-9CDF-C4C9-67A913E05F7E}"/>
              </a:ext>
            </a:extLst>
          </p:cNvPr>
          <p:cNvGrpSpPr/>
          <p:nvPr/>
        </p:nvGrpSpPr>
        <p:grpSpPr>
          <a:xfrm>
            <a:off x="6048393" y="2111216"/>
            <a:ext cx="1147429" cy="573714"/>
            <a:chOff x="4858631" y="858367"/>
            <a:chExt cx="1147429" cy="573714"/>
          </a:xfrm>
        </p:grpSpPr>
        <p:sp>
          <p:nvSpPr>
            <p:cNvPr id="58" name="Rectangle 57">
              <a:extLst>
                <a:ext uri="{FF2B5EF4-FFF2-40B4-BE49-F238E27FC236}">
                  <a16:creationId xmlns:a16="http://schemas.microsoft.com/office/drawing/2014/main" id="{27FF52ED-21C9-07CA-BA99-C8A2B1030DBC}"/>
                </a:ext>
              </a:extLst>
            </p:cNvPr>
            <p:cNvSpPr/>
            <p:nvPr/>
          </p:nvSpPr>
          <p:spPr>
            <a:xfrm>
              <a:off x="4858631" y="858367"/>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59" name="TextBox 58">
              <a:extLst>
                <a:ext uri="{FF2B5EF4-FFF2-40B4-BE49-F238E27FC236}">
                  <a16:creationId xmlns:a16="http://schemas.microsoft.com/office/drawing/2014/main" id="{929BB27F-31F2-92D1-7380-D0313931183F}"/>
                </a:ext>
              </a:extLst>
            </p:cNvPr>
            <p:cNvSpPr txBox="1"/>
            <p:nvPr/>
          </p:nvSpPr>
          <p:spPr>
            <a:xfrm>
              <a:off x="4858631" y="858367"/>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Remote Controller</a:t>
              </a:r>
            </a:p>
          </p:txBody>
        </p:sp>
      </p:grpSp>
      <p:grpSp>
        <p:nvGrpSpPr>
          <p:cNvPr id="60" name="Group 59">
            <a:extLst>
              <a:ext uri="{FF2B5EF4-FFF2-40B4-BE49-F238E27FC236}">
                <a16:creationId xmlns:a16="http://schemas.microsoft.com/office/drawing/2014/main" id="{7608AF64-F061-FB84-6E9F-B5935651D6AE}"/>
              </a:ext>
            </a:extLst>
          </p:cNvPr>
          <p:cNvGrpSpPr/>
          <p:nvPr/>
        </p:nvGrpSpPr>
        <p:grpSpPr>
          <a:xfrm>
            <a:off x="6335251" y="2925891"/>
            <a:ext cx="1706549" cy="573714"/>
            <a:chOff x="5145489" y="1673042"/>
            <a:chExt cx="1706549" cy="573714"/>
          </a:xfrm>
        </p:grpSpPr>
        <p:sp>
          <p:nvSpPr>
            <p:cNvPr id="61" name="Rectangle 60">
              <a:extLst>
                <a:ext uri="{FF2B5EF4-FFF2-40B4-BE49-F238E27FC236}">
                  <a16:creationId xmlns:a16="http://schemas.microsoft.com/office/drawing/2014/main" id="{65AE456D-ED17-8BDB-8993-2CA8695916C3}"/>
                </a:ext>
              </a:extLst>
            </p:cNvPr>
            <p:cNvSpPr/>
            <p:nvPr/>
          </p:nvSpPr>
          <p:spPr>
            <a:xfrm>
              <a:off x="5145489" y="1673042"/>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62" name="TextBox 61">
              <a:extLst>
                <a:ext uri="{FF2B5EF4-FFF2-40B4-BE49-F238E27FC236}">
                  <a16:creationId xmlns:a16="http://schemas.microsoft.com/office/drawing/2014/main" id="{DED06C55-F172-379F-4D47-5026D3F34BB6}"/>
                </a:ext>
              </a:extLst>
            </p:cNvPr>
            <p:cNvSpPr txBox="1"/>
            <p:nvPr/>
          </p:nvSpPr>
          <p:spPr>
            <a:xfrm>
              <a:off x="5145489" y="1673042"/>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300">
                  <a:solidFill>
                    <a:sysClr val="windowText" lastClr="000000"/>
                  </a:solidFill>
                  <a:latin typeface="Arial" panose="020B0604020202020204"/>
                </a:rPr>
                <a:t>React app for dashboard development</a:t>
              </a:r>
            </a:p>
          </p:txBody>
        </p:sp>
      </p:grpSp>
      <p:grpSp>
        <p:nvGrpSpPr>
          <p:cNvPr id="63" name="Group 62">
            <a:extLst>
              <a:ext uri="{FF2B5EF4-FFF2-40B4-BE49-F238E27FC236}">
                <a16:creationId xmlns:a16="http://schemas.microsoft.com/office/drawing/2014/main" id="{2A5C3405-B4DE-3853-7D7C-EFB81E389DB6}"/>
              </a:ext>
            </a:extLst>
          </p:cNvPr>
          <p:cNvGrpSpPr/>
          <p:nvPr/>
        </p:nvGrpSpPr>
        <p:grpSpPr>
          <a:xfrm>
            <a:off x="6335251" y="3740566"/>
            <a:ext cx="1706549" cy="573714"/>
            <a:chOff x="5145489" y="2487717"/>
            <a:chExt cx="1706549" cy="573714"/>
          </a:xfrm>
        </p:grpSpPr>
        <p:sp>
          <p:nvSpPr>
            <p:cNvPr id="64" name="Rectangle 63">
              <a:extLst>
                <a:ext uri="{FF2B5EF4-FFF2-40B4-BE49-F238E27FC236}">
                  <a16:creationId xmlns:a16="http://schemas.microsoft.com/office/drawing/2014/main" id="{31247EDB-7C64-DF89-6025-46D2361B7787}"/>
                </a:ext>
              </a:extLst>
            </p:cNvPr>
            <p:cNvSpPr/>
            <p:nvPr/>
          </p:nvSpPr>
          <p:spPr>
            <a:xfrm>
              <a:off x="5145489" y="248771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65" name="TextBox 64">
              <a:extLst>
                <a:ext uri="{FF2B5EF4-FFF2-40B4-BE49-F238E27FC236}">
                  <a16:creationId xmlns:a16="http://schemas.microsoft.com/office/drawing/2014/main" id="{3BF1F5F5-3EEE-C52F-7B09-95958A52705F}"/>
                </a:ext>
              </a:extLst>
            </p:cNvPr>
            <p:cNvSpPr txBox="1"/>
            <p:nvPr/>
          </p:nvSpPr>
          <p:spPr>
            <a:xfrm>
              <a:off x="5145489" y="2487717"/>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300">
                  <a:solidFill>
                    <a:sysClr val="windowText" lastClr="000000"/>
                  </a:solidFill>
                  <a:latin typeface="Arial" panose="020B0604020202020204"/>
                </a:rPr>
                <a:t>Create the communication</a:t>
              </a:r>
            </a:p>
          </p:txBody>
        </p:sp>
      </p:grpSp>
      <p:grpSp>
        <p:nvGrpSpPr>
          <p:cNvPr id="69" name="Group 68">
            <a:extLst>
              <a:ext uri="{FF2B5EF4-FFF2-40B4-BE49-F238E27FC236}">
                <a16:creationId xmlns:a16="http://schemas.microsoft.com/office/drawing/2014/main" id="{EB63D203-6958-9477-DBB6-38A9B026AC24}"/>
              </a:ext>
            </a:extLst>
          </p:cNvPr>
          <p:cNvGrpSpPr/>
          <p:nvPr/>
        </p:nvGrpSpPr>
        <p:grpSpPr>
          <a:xfrm>
            <a:off x="8517433" y="2096781"/>
            <a:ext cx="1147429" cy="573714"/>
            <a:chOff x="7327671" y="843932"/>
            <a:chExt cx="1147429" cy="573714"/>
          </a:xfrm>
        </p:grpSpPr>
        <p:sp>
          <p:nvSpPr>
            <p:cNvPr id="70" name="Rectangle 69">
              <a:extLst>
                <a:ext uri="{FF2B5EF4-FFF2-40B4-BE49-F238E27FC236}">
                  <a16:creationId xmlns:a16="http://schemas.microsoft.com/office/drawing/2014/main" id="{CC86AA02-5D1C-96B0-37CE-B077098E65D7}"/>
                </a:ext>
              </a:extLst>
            </p:cNvPr>
            <p:cNvSpPr/>
            <p:nvPr/>
          </p:nvSpPr>
          <p:spPr>
            <a:xfrm>
              <a:off x="7327671" y="843932"/>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71" name="TextBox 70">
              <a:extLst>
                <a:ext uri="{FF2B5EF4-FFF2-40B4-BE49-F238E27FC236}">
                  <a16:creationId xmlns:a16="http://schemas.microsoft.com/office/drawing/2014/main" id="{99F6A088-C81E-6CBA-E6E1-763F86B03DAB}"/>
                </a:ext>
              </a:extLst>
            </p:cNvPr>
            <p:cNvSpPr txBox="1"/>
            <p:nvPr/>
          </p:nvSpPr>
          <p:spPr>
            <a:xfrm>
              <a:off x="7327671" y="843932"/>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Hazard Identification</a:t>
              </a:r>
            </a:p>
          </p:txBody>
        </p:sp>
      </p:grpSp>
      <p:grpSp>
        <p:nvGrpSpPr>
          <p:cNvPr id="72" name="Group 71">
            <a:extLst>
              <a:ext uri="{FF2B5EF4-FFF2-40B4-BE49-F238E27FC236}">
                <a16:creationId xmlns:a16="http://schemas.microsoft.com/office/drawing/2014/main" id="{DA49F424-89FC-EF7C-8FA7-DB8CC30FF7BB}"/>
              </a:ext>
            </a:extLst>
          </p:cNvPr>
          <p:cNvGrpSpPr/>
          <p:nvPr/>
        </p:nvGrpSpPr>
        <p:grpSpPr>
          <a:xfrm>
            <a:off x="8804290" y="2911456"/>
            <a:ext cx="1706549" cy="573714"/>
            <a:chOff x="7614528" y="1658607"/>
            <a:chExt cx="1706549" cy="573714"/>
          </a:xfrm>
        </p:grpSpPr>
        <p:sp>
          <p:nvSpPr>
            <p:cNvPr id="73" name="Rectangle 72">
              <a:extLst>
                <a:ext uri="{FF2B5EF4-FFF2-40B4-BE49-F238E27FC236}">
                  <a16:creationId xmlns:a16="http://schemas.microsoft.com/office/drawing/2014/main" id="{AFD41656-21AB-5EDB-78C3-B2E22AA0116F}"/>
                </a:ext>
              </a:extLst>
            </p:cNvPr>
            <p:cNvSpPr/>
            <p:nvPr/>
          </p:nvSpPr>
          <p:spPr>
            <a:xfrm>
              <a:off x="7614528"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74" name="TextBox 73">
              <a:extLst>
                <a:ext uri="{FF2B5EF4-FFF2-40B4-BE49-F238E27FC236}">
                  <a16:creationId xmlns:a16="http://schemas.microsoft.com/office/drawing/2014/main" id="{5EA1E35D-9E14-6251-E662-660E48AC37A9}"/>
                </a:ext>
              </a:extLst>
            </p:cNvPr>
            <p:cNvSpPr txBox="1"/>
            <p:nvPr/>
          </p:nvSpPr>
          <p:spPr>
            <a:xfrm>
              <a:off x="7614528" y="1658607"/>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300">
                  <a:solidFill>
                    <a:sysClr val="windowText" lastClr="000000"/>
                  </a:solidFill>
                  <a:latin typeface="Arial" panose="020B0604020202020204"/>
                </a:rPr>
                <a:t>Make the hardware</a:t>
              </a:r>
            </a:p>
          </p:txBody>
        </p:sp>
      </p:grpSp>
      <p:grpSp>
        <p:nvGrpSpPr>
          <p:cNvPr id="75" name="Group 74">
            <a:extLst>
              <a:ext uri="{FF2B5EF4-FFF2-40B4-BE49-F238E27FC236}">
                <a16:creationId xmlns:a16="http://schemas.microsoft.com/office/drawing/2014/main" id="{506BDB7B-2B41-3AAA-081B-899F9A27B806}"/>
              </a:ext>
            </a:extLst>
          </p:cNvPr>
          <p:cNvGrpSpPr/>
          <p:nvPr/>
        </p:nvGrpSpPr>
        <p:grpSpPr>
          <a:xfrm>
            <a:off x="8804290" y="3726132"/>
            <a:ext cx="1706549" cy="573714"/>
            <a:chOff x="7614528" y="2473283"/>
            <a:chExt cx="1706549" cy="573714"/>
          </a:xfrm>
        </p:grpSpPr>
        <p:sp>
          <p:nvSpPr>
            <p:cNvPr id="76" name="Rectangle 75">
              <a:extLst>
                <a:ext uri="{FF2B5EF4-FFF2-40B4-BE49-F238E27FC236}">
                  <a16:creationId xmlns:a16="http://schemas.microsoft.com/office/drawing/2014/main" id="{C46A258F-E4BF-F269-664F-17B689BE9946}"/>
                </a:ext>
              </a:extLst>
            </p:cNvPr>
            <p:cNvSpPr/>
            <p:nvPr/>
          </p:nvSpPr>
          <p:spPr>
            <a:xfrm>
              <a:off x="7614528"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77" name="TextBox 76">
              <a:extLst>
                <a:ext uri="{FF2B5EF4-FFF2-40B4-BE49-F238E27FC236}">
                  <a16:creationId xmlns:a16="http://schemas.microsoft.com/office/drawing/2014/main" id="{298C2C1F-C57B-FFD0-2E8C-CEC35067F704}"/>
                </a:ext>
              </a:extLst>
            </p:cNvPr>
            <p:cNvSpPr txBox="1"/>
            <p:nvPr/>
          </p:nvSpPr>
          <p:spPr>
            <a:xfrm>
              <a:off x="7614528" y="2473283"/>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300">
                  <a:solidFill>
                    <a:sysClr val="windowText" lastClr="000000"/>
                  </a:solidFill>
                  <a:latin typeface="Arial" panose="020B0604020202020204"/>
                </a:rPr>
                <a:t>Use YOLO5 and Ultrasonic</a:t>
              </a:r>
            </a:p>
          </p:txBody>
        </p:sp>
      </p:grpSp>
      <p:sp>
        <p:nvSpPr>
          <p:cNvPr id="87" name="Rectangle 86">
            <a:extLst>
              <a:ext uri="{FF2B5EF4-FFF2-40B4-BE49-F238E27FC236}">
                <a16:creationId xmlns:a16="http://schemas.microsoft.com/office/drawing/2014/main" id="{E184CD7B-4688-18BB-13F6-48AC32B48FED}"/>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cxnSp>
        <p:nvCxnSpPr>
          <p:cNvPr id="89" name="Straight Connector 88">
            <a:extLst>
              <a:ext uri="{FF2B5EF4-FFF2-40B4-BE49-F238E27FC236}">
                <a16:creationId xmlns:a16="http://schemas.microsoft.com/office/drawing/2014/main" id="{8511F0A2-D17E-C730-1348-20ED7CFC4521}"/>
              </a:ext>
            </a:extLst>
          </p:cNvPr>
          <p:cNvCxnSpPr/>
          <p:nvPr/>
        </p:nvCxnSpPr>
        <p:spPr>
          <a:xfrm>
            <a:off x="1924050" y="1933575"/>
            <a:ext cx="7191375" cy="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1536A1F4-AC47-E91F-857F-20E141C92534}"/>
              </a:ext>
            </a:extLst>
          </p:cNvPr>
          <p:cNvCxnSpPr>
            <a:stCxn id="28" idx="2"/>
          </p:cNvCxnSpPr>
          <p:nvPr/>
        </p:nvCxnSpPr>
        <p:spPr>
          <a:xfrm>
            <a:off x="5527563" y="1796319"/>
            <a:ext cx="504" cy="127731"/>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A8269126-4422-1111-F2B9-B62E15AA34AC}"/>
              </a:ext>
            </a:extLst>
          </p:cNvPr>
          <p:cNvCxnSpPr>
            <a:cxnSpLocks/>
            <a:endCxn id="46" idx="0"/>
          </p:cNvCxnSpPr>
          <p:nvPr/>
        </p:nvCxnSpPr>
        <p:spPr>
          <a:xfrm>
            <a:off x="4107871" y="1926325"/>
            <a:ext cx="505" cy="170456"/>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BC8E3BCC-E8A4-2A19-312B-9444DDBA4D79}"/>
              </a:ext>
            </a:extLst>
          </p:cNvPr>
          <p:cNvCxnSpPr>
            <a:cxnSpLocks/>
          </p:cNvCxnSpPr>
          <p:nvPr/>
        </p:nvCxnSpPr>
        <p:spPr>
          <a:xfrm>
            <a:off x="6623804" y="1940759"/>
            <a:ext cx="505" cy="170456"/>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EA2241BD-DB25-42B5-A90C-925F76416032}"/>
              </a:ext>
            </a:extLst>
          </p:cNvPr>
          <p:cNvCxnSpPr>
            <a:cxnSpLocks/>
          </p:cNvCxnSpPr>
          <p:nvPr/>
        </p:nvCxnSpPr>
        <p:spPr>
          <a:xfrm>
            <a:off x="9104186" y="1933574"/>
            <a:ext cx="505" cy="170456"/>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6246B5BC-0778-B231-B516-864F6E3D7724}"/>
              </a:ext>
            </a:extLst>
          </p:cNvPr>
          <p:cNvCxnSpPr>
            <a:cxnSpLocks/>
          </p:cNvCxnSpPr>
          <p:nvPr/>
        </p:nvCxnSpPr>
        <p:spPr>
          <a:xfrm>
            <a:off x="1924555" y="1924050"/>
            <a:ext cx="0" cy="161342"/>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9458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8B1B668-AAA9-10EE-B6CD-9F8B41FB4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3DFEE0E6-A624-32D2-614F-C0ABA48D6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TextBox 5">
            <a:extLst>
              <a:ext uri="{FF2B5EF4-FFF2-40B4-BE49-F238E27FC236}">
                <a16:creationId xmlns:a16="http://schemas.microsoft.com/office/drawing/2014/main" id="{691ADED0-A8F8-6782-9E35-1FE2E4BAAB3B}"/>
              </a:ext>
            </a:extLst>
          </p:cNvPr>
          <p:cNvSpPr txBox="1"/>
          <p:nvPr/>
        </p:nvSpPr>
        <p:spPr>
          <a:xfrm>
            <a:off x="2514600" y="394335"/>
            <a:ext cx="45719" cy="369332"/>
          </a:xfrm>
          <a:prstGeom prst="rect">
            <a:avLst/>
          </a:prstGeom>
          <a:noFill/>
        </p:spPr>
        <p:txBody>
          <a:bodyPr wrap="square" rtlCol="0">
            <a:spAutoFit/>
          </a:bodyPr>
          <a:lstStyle/>
          <a:p>
            <a:endParaRPr lang="en-US"/>
          </a:p>
        </p:txBody>
      </p:sp>
      <p:pic>
        <p:nvPicPr>
          <p:cNvPr id="2" name="Picture 1">
            <a:extLst>
              <a:ext uri="{FF2B5EF4-FFF2-40B4-BE49-F238E27FC236}">
                <a16:creationId xmlns:a16="http://schemas.microsoft.com/office/drawing/2014/main" id="{3A0F1966-A2A0-5188-A811-00F3959C45DA}"/>
              </a:ext>
            </a:extLst>
          </p:cNvPr>
          <p:cNvPicPr>
            <a:picLocks noChangeAspect="1"/>
          </p:cNvPicPr>
          <p:nvPr/>
        </p:nvPicPr>
        <p:blipFill>
          <a:blip r:embed="rId4"/>
          <a:stretch>
            <a:fillRect/>
          </a:stretch>
        </p:blipFill>
        <p:spPr>
          <a:xfrm>
            <a:off x="896249" y="983837"/>
            <a:ext cx="10543833" cy="5070823"/>
          </a:xfrm>
          <a:prstGeom prst="rect">
            <a:avLst/>
          </a:prstGeom>
        </p:spPr>
      </p:pic>
      <p:sp>
        <p:nvSpPr>
          <p:cNvPr id="5" name="Title 1">
            <a:extLst>
              <a:ext uri="{FF2B5EF4-FFF2-40B4-BE49-F238E27FC236}">
                <a16:creationId xmlns:a16="http://schemas.microsoft.com/office/drawing/2014/main" id="{B1C17362-8834-8F4C-57FD-09F500B7B511}"/>
              </a:ext>
            </a:extLst>
          </p:cNvPr>
          <p:cNvSpPr txBox="1">
            <a:spLocks/>
          </p:cNvSpPr>
          <p:nvPr/>
        </p:nvSpPr>
        <p:spPr>
          <a:xfrm>
            <a:off x="2259241" y="174165"/>
            <a:ext cx="5520193" cy="522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60"/>
                </a:solidFill>
                <a:effectLst/>
                <a:uLnTx/>
                <a:uFillTx/>
                <a:ea typeface="+mj-ea"/>
                <a:cs typeface="+mj-cs"/>
              </a:rPr>
              <a:t>Gantt Chart</a:t>
            </a:r>
          </a:p>
        </p:txBody>
      </p:sp>
      <p:sp>
        <p:nvSpPr>
          <p:cNvPr id="8" name="Rectangle 7">
            <a:extLst>
              <a:ext uri="{FF2B5EF4-FFF2-40B4-BE49-F238E27FC236}">
                <a16:creationId xmlns:a16="http://schemas.microsoft.com/office/drawing/2014/main" id="{3D5BDB95-4E78-5686-1643-770AE63A7A71}"/>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405022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BE75B927-C352-F78F-B855-74BE309A3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9ECC9C3D-F472-7B83-3BE8-E3860CDF3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8" name="Content Placeholder 7">
            <a:extLst>
              <a:ext uri="{FF2B5EF4-FFF2-40B4-BE49-F238E27FC236}">
                <a16:creationId xmlns:a16="http://schemas.microsoft.com/office/drawing/2014/main" id="{D2BA83E6-3184-67F8-1021-B1D052A275ED}"/>
              </a:ext>
            </a:extLst>
          </p:cNvPr>
          <p:cNvSpPr>
            <a:spLocks noGrp="1"/>
          </p:cNvSpPr>
          <p:nvPr>
            <p:ph idx="1"/>
          </p:nvPr>
        </p:nvSpPr>
        <p:spPr>
          <a:xfrm>
            <a:off x="684343" y="1288896"/>
            <a:ext cx="10515600" cy="4280207"/>
          </a:xfrm>
        </p:spPr>
        <p:txBody>
          <a:bodyPr>
            <a:normAutofit lnSpcReduction="10000"/>
          </a:bodyPr>
          <a:lstStyle/>
          <a:p>
            <a:pPr marL="0" indent="0">
              <a:buNone/>
            </a:pPr>
            <a:r>
              <a:rPr lang="en-US" sz="2000">
                <a:effectLst/>
                <a:ea typeface="Calibri" panose="020F0502020204030204" pitchFamily="34" charset="0"/>
                <a:cs typeface="Iskoola Pota" panose="020B0502040204020203" pitchFamily="34" charset="0"/>
              </a:rPr>
              <a:t>[1]	L. </a:t>
            </a:r>
            <a:r>
              <a:rPr lang="en-US" sz="2000" err="1">
                <a:effectLst/>
                <a:ea typeface="Calibri" panose="020F0502020204030204" pitchFamily="34" charset="0"/>
                <a:cs typeface="Iskoola Pota" panose="020B0502040204020203" pitchFamily="34" charset="0"/>
              </a:rPr>
              <a:t>Grimstad</a:t>
            </a:r>
            <a:r>
              <a:rPr lang="en-US" sz="2000">
                <a:effectLst/>
                <a:ea typeface="Calibri" panose="020F0502020204030204" pitchFamily="34" charset="0"/>
                <a:cs typeface="Iskoola Pota" panose="020B0502040204020203" pitchFamily="34" charset="0"/>
              </a:rPr>
              <a:t> and P. J. From, “Thorvald II - a Modular and Re-configurable Agricultural Robot,” </a:t>
            </a:r>
            <a:r>
              <a:rPr lang="en-US" sz="2000" i="1">
                <a:effectLst/>
                <a:ea typeface="Calibri" panose="020F0502020204030204" pitchFamily="34" charset="0"/>
                <a:cs typeface="Iskoola Pota" panose="020B0502040204020203" pitchFamily="34" charset="0"/>
              </a:rPr>
              <a:t>IFAC-</a:t>
            </a:r>
            <a:r>
              <a:rPr lang="en-US" sz="2000" i="1" err="1">
                <a:effectLst/>
                <a:ea typeface="Calibri" panose="020F0502020204030204" pitchFamily="34" charset="0"/>
                <a:cs typeface="Iskoola Pota" panose="020B0502040204020203" pitchFamily="34" charset="0"/>
              </a:rPr>
              <a:t>PapersOnLine</a:t>
            </a:r>
            <a:r>
              <a:rPr lang="en-US" sz="2000">
                <a:effectLst/>
                <a:ea typeface="Calibri" panose="020F0502020204030204" pitchFamily="34" charset="0"/>
                <a:cs typeface="Iskoola Pota" panose="020B0502040204020203" pitchFamily="34" charset="0"/>
              </a:rPr>
              <a:t>, vol. 50, no. 1, pp. 4588–4593, 2017, </a:t>
            </a:r>
            <a:r>
              <a:rPr lang="en-US" sz="2000" err="1">
                <a:effectLst/>
                <a:ea typeface="Calibri" panose="020F0502020204030204" pitchFamily="34" charset="0"/>
                <a:cs typeface="Iskoola Pota" panose="020B0502040204020203" pitchFamily="34" charset="0"/>
              </a:rPr>
              <a:t>doi</a:t>
            </a:r>
            <a:r>
              <a:rPr lang="en-US" sz="2000">
                <a:effectLst/>
                <a:ea typeface="Calibri" panose="020F0502020204030204" pitchFamily="34" charset="0"/>
                <a:cs typeface="Iskoola Pota" panose="020B0502040204020203" pitchFamily="34" charset="0"/>
              </a:rPr>
              <a:t>: 10.1016/j.ifacol.2017.08.1005.</a:t>
            </a:r>
          </a:p>
          <a:p>
            <a:pPr marL="0" indent="0">
              <a:buNone/>
            </a:pPr>
            <a:r>
              <a:rPr lang="en-US" sz="2000">
                <a:effectLst/>
                <a:ea typeface="Calibri" panose="020F0502020204030204" pitchFamily="34" charset="0"/>
                <a:cs typeface="Iskoola Pota" panose="020B0502040204020203" pitchFamily="34" charset="0"/>
              </a:rPr>
              <a:t>[2]	</a:t>
            </a:r>
            <a:r>
              <a:rPr lang="en-US" sz="2000" err="1">
                <a:effectLst/>
                <a:ea typeface="Calibri" panose="020F0502020204030204" pitchFamily="34" charset="0"/>
                <a:cs typeface="Iskoola Pota" panose="020B0502040204020203" pitchFamily="34" charset="0"/>
              </a:rPr>
              <a:t>Cihan</a:t>
            </a:r>
            <a:r>
              <a:rPr lang="en-US" sz="2000">
                <a:effectLst/>
                <a:ea typeface="Calibri" panose="020F0502020204030204" pitchFamily="34" charset="0"/>
                <a:cs typeface="Iskoola Pota" panose="020B0502040204020203" pitchFamily="34" charset="0"/>
              </a:rPr>
              <a:t> YURTSEVER, Y. ERTAS, O. SUSTAM, and C. ULU, “Development of an Agriculture Robot for Row-type Seed Sowing Applications,” </a:t>
            </a:r>
            <a:r>
              <a:rPr lang="en-US" sz="2000" i="1">
                <a:effectLst/>
                <a:ea typeface="Calibri" panose="020F0502020204030204" pitchFamily="34" charset="0"/>
                <a:cs typeface="Iskoola Pota" panose="020B0502040204020203" pitchFamily="34" charset="0"/>
              </a:rPr>
              <a:t>J. </a:t>
            </a:r>
            <a:r>
              <a:rPr lang="en-US" sz="2000" i="1" err="1">
                <a:effectLst/>
                <a:ea typeface="Calibri" panose="020F0502020204030204" pitchFamily="34" charset="0"/>
                <a:cs typeface="Iskoola Pota" panose="020B0502040204020203" pitchFamily="34" charset="0"/>
              </a:rPr>
              <a:t>Selcuk</a:t>
            </a:r>
            <a:r>
              <a:rPr lang="en-US" sz="2000" i="1">
                <a:effectLst/>
                <a:ea typeface="Calibri" panose="020F0502020204030204" pitchFamily="34" charset="0"/>
                <a:cs typeface="Iskoola Pota" panose="020B0502040204020203" pitchFamily="34" charset="0"/>
              </a:rPr>
              <a:t>. Spec. Issue 2020 (ICAT’20</a:t>
            </a:r>
            <a:r>
              <a:rPr lang="en-US" sz="2000">
                <a:effectLst/>
                <a:ea typeface="Calibri" panose="020F0502020204030204" pitchFamily="34" charset="0"/>
                <a:cs typeface="Iskoola Pota" panose="020B0502040204020203" pitchFamily="34" charset="0"/>
              </a:rPr>
              <a:t>, vol. 2020, pp. 228–242, 2020.</a:t>
            </a:r>
          </a:p>
          <a:p>
            <a:pPr marL="0" indent="0">
              <a:buNone/>
            </a:pPr>
            <a:r>
              <a:rPr lang="en-US" sz="2000">
                <a:effectLst/>
                <a:ea typeface="Calibri" panose="020F0502020204030204" pitchFamily="34" charset="0"/>
                <a:cs typeface="Iskoola Pota" panose="020B0502040204020203" pitchFamily="34" charset="0"/>
              </a:rPr>
              <a:t>[3]	E. P. Godoy, G. T. </a:t>
            </a:r>
            <a:r>
              <a:rPr lang="en-US" sz="2000" err="1">
                <a:effectLst/>
                <a:ea typeface="Calibri" panose="020F0502020204030204" pitchFamily="34" charset="0"/>
                <a:cs typeface="Iskoola Pota" panose="020B0502040204020203" pitchFamily="34" charset="0"/>
              </a:rPr>
              <a:t>Tangerino</a:t>
            </a:r>
            <a:r>
              <a:rPr lang="en-US" sz="2000">
                <a:effectLst/>
                <a:ea typeface="Calibri" panose="020F0502020204030204" pitchFamily="34" charset="0"/>
                <a:cs typeface="Iskoola Pota" panose="020B0502040204020203" pitchFamily="34" charset="0"/>
              </a:rPr>
              <a:t>, R. A. </a:t>
            </a:r>
            <a:r>
              <a:rPr lang="en-US" sz="2000" err="1">
                <a:effectLst/>
                <a:ea typeface="Calibri" panose="020F0502020204030204" pitchFamily="34" charset="0"/>
                <a:cs typeface="Iskoola Pota" panose="020B0502040204020203" pitchFamily="34" charset="0"/>
              </a:rPr>
              <a:t>Tabile</a:t>
            </a:r>
            <a:r>
              <a:rPr lang="en-US" sz="2000">
                <a:effectLst/>
                <a:ea typeface="Calibri" panose="020F0502020204030204" pitchFamily="34" charset="0"/>
                <a:cs typeface="Iskoola Pota" panose="020B0502040204020203" pitchFamily="34" charset="0"/>
              </a:rPr>
              <a:t>, R. Y. Inamasu, and A. J. V. Porto, “Networked control system for the guidance of a four-wheel steering agricultural robotic platform,” </a:t>
            </a:r>
            <a:r>
              <a:rPr lang="en-US" sz="2000" i="1">
                <a:effectLst/>
                <a:ea typeface="Calibri" panose="020F0502020204030204" pitchFamily="34" charset="0"/>
                <a:cs typeface="Iskoola Pota" panose="020B0502040204020203" pitchFamily="34" charset="0"/>
              </a:rPr>
              <a:t>J. Control Sci. Eng.</a:t>
            </a:r>
            <a:r>
              <a:rPr lang="en-US" sz="2000">
                <a:effectLst/>
                <a:ea typeface="Calibri" panose="020F0502020204030204" pitchFamily="34" charset="0"/>
                <a:cs typeface="Iskoola Pota" panose="020B0502040204020203" pitchFamily="34" charset="0"/>
              </a:rPr>
              <a:t>, vol. 2012, 2012, </a:t>
            </a:r>
            <a:r>
              <a:rPr lang="en-US" sz="2000" err="1">
                <a:effectLst/>
                <a:ea typeface="Calibri" panose="020F0502020204030204" pitchFamily="34" charset="0"/>
                <a:cs typeface="Iskoola Pota" panose="020B0502040204020203" pitchFamily="34" charset="0"/>
              </a:rPr>
              <a:t>doi</a:t>
            </a:r>
            <a:r>
              <a:rPr lang="en-US" sz="2000">
                <a:effectLst/>
                <a:ea typeface="Calibri" panose="020F0502020204030204" pitchFamily="34" charset="0"/>
                <a:cs typeface="Iskoola Pota" panose="020B0502040204020203" pitchFamily="34" charset="0"/>
              </a:rPr>
              <a:t>: 10.1155/2012/368503.</a:t>
            </a:r>
          </a:p>
          <a:p>
            <a:pPr marL="0" indent="0">
              <a:buNone/>
            </a:pPr>
            <a:r>
              <a:rPr lang="en-US" sz="2000">
                <a:effectLst/>
                <a:ea typeface="Calibri" panose="020F0502020204030204" pitchFamily="34" charset="0"/>
                <a:cs typeface="Iskoola Pota" panose="020B0502040204020203" pitchFamily="34" charset="0"/>
              </a:rPr>
              <a:t>[4]	P. </a:t>
            </a:r>
            <a:r>
              <a:rPr lang="en-US" sz="2000" err="1">
                <a:effectLst/>
                <a:ea typeface="Calibri" panose="020F0502020204030204" pitchFamily="34" charset="0"/>
                <a:cs typeface="Iskoola Pota" panose="020B0502040204020203" pitchFamily="34" charset="0"/>
              </a:rPr>
              <a:t>Biber</a:t>
            </a:r>
            <a:r>
              <a:rPr lang="en-US" sz="2000">
                <a:effectLst/>
                <a:ea typeface="Calibri" panose="020F0502020204030204" pitchFamily="34" charset="0"/>
                <a:cs typeface="Iskoola Pota" panose="020B0502040204020203" pitchFamily="34" charset="0"/>
              </a:rPr>
              <a:t>, U. Weiss, M. </a:t>
            </a:r>
            <a:r>
              <a:rPr lang="en-US" sz="2000" err="1">
                <a:effectLst/>
                <a:ea typeface="Calibri" panose="020F0502020204030204" pitchFamily="34" charset="0"/>
                <a:cs typeface="Iskoola Pota" panose="020B0502040204020203" pitchFamily="34" charset="0"/>
              </a:rPr>
              <a:t>Dorna</a:t>
            </a:r>
            <a:r>
              <a:rPr lang="en-US" sz="2000">
                <a:effectLst/>
                <a:ea typeface="Calibri" panose="020F0502020204030204" pitchFamily="34" charset="0"/>
                <a:cs typeface="Iskoola Pota" panose="020B0502040204020203" pitchFamily="34" charset="0"/>
              </a:rPr>
              <a:t>, and A. Albert, “Navigation System of the Autonomous Agricultural Robot ‘</a:t>
            </a:r>
            <a:r>
              <a:rPr lang="en-US" sz="2000" err="1">
                <a:effectLst/>
                <a:ea typeface="Calibri" panose="020F0502020204030204" pitchFamily="34" charset="0"/>
                <a:cs typeface="Iskoola Pota" panose="020B0502040204020203" pitchFamily="34" charset="0"/>
              </a:rPr>
              <a:t>BoniRob</a:t>
            </a:r>
            <a:r>
              <a:rPr lang="en-US" sz="2000">
                <a:effectLst/>
                <a:ea typeface="Calibri" panose="020F0502020204030204" pitchFamily="34" charset="0"/>
                <a:cs typeface="Iskoola Pota" panose="020B0502040204020203" pitchFamily="34" charset="0"/>
              </a:rPr>
              <a:t>,’” </a:t>
            </a:r>
            <a:r>
              <a:rPr lang="en-US" sz="2000" i="1">
                <a:effectLst/>
                <a:ea typeface="Calibri" panose="020F0502020204030204" pitchFamily="34" charset="0"/>
                <a:cs typeface="Iskoola Pota" panose="020B0502040204020203" pitchFamily="34" charset="0"/>
              </a:rPr>
              <a:t>Work. Agric. Robot. Enabling Safe, </a:t>
            </a:r>
            <a:r>
              <a:rPr lang="en-US" sz="2000" i="1" err="1">
                <a:effectLst/>
                <a:ea typeface="Calibri" panose="020F0502020204030204" pitchFamily="34" charset="0"/>
                <a:cs typeface="Iskoola Pota" panose="020B0502040204020203" pitchFamily="34" charset="0"/>
              </a:rPr>
              <a:t>Effic</a:t>
            </a:r>
            <a:r>
              <a:rPr lang="en-US" sz="2000" i="1">
                <a:effectLst/>
                <a:ea typeface="Calibri" panose="020F0502020204030204" pitchFamily="34" charset="0"/>
                <a:cs typeface="Iskoola Pota" panose="020B0502040204020203" pitchFamily="34" charset="0"/>
              </a:rPr>
              <a:t>. Afford. Robot. Food Prod.</a:t>
            </a:r>
            <a:r>
              <a:rPr lang="en-US" sz="2000">
                <a:effectLst/>
                <a:ea typeface="Calibri" panose="020F0502020204030204" pitchFamily="34" charset="0"/>
                <a:cs typeface="Iskoola Pota" panose="020B0502040204020203" pitchFamily="34" charset="0"/>
              </a:rPr>
              <a:t>, pp. 1–7, 2012.</a:t>
            </a:r>
          </a:p>
          <a:p>
            <a:pPr marL="0" indent="0">
              <a:buNone/>
            </a:pPr>
            <a:r>
              <a:rPr lang="en-US" sz="2000">
                <a:effectLst/>
                <a:ea typeface="Calibri" panose="020F0502020204030204" pitchFamily="34" charset="0"/>
                <a:cs typeface="Iskoola Pota" panose="020B0502040204020203" pitchFamily="34" charset="0"/>
              </a:rPr>
              <a:t>[5]	T. Mueller-Sim, M. Jenkins, J. Abel, and G. Kantor, “The </a:t>
            </a:r>
            <a:r>
              <a:rPr lang="en-US" sz="2000" err="1">
                <a:effectLst/>
                <a:ea typeface="Calibri" panose="020F0502020204030204" pitchFamily="34" charset="0"/>
                <a:cs typeface="Iskoola Pota" panose="020B0502040204020203" pitchFamily="34" charset="0"/>
              </a:rPr>
              <a:t>Robotanist</a:t>
            </a:r>
            <a:r>
              <a:rPr lang="en-US" sz="2000">
                <a:effectLst/>
                <a:ea typeface="Calibri" panose="020F0502020204030204" pitchFamily="34" charset="0"/>
                <a:cs typeface="Iskoola Pota" panose="020B0502040204020203" pitchFamily="34" charset="0"/>
              </a:rPr>
              <a:t>: A ground-based agricultural robot for high-throughput crop phenotyping,” </a:t>
            </a:r>
            <a:r>
              <a:rPr lang="en-US" sz="2000" i="1">
                <a:effectLst/>
                <a:ea typeface="Calibri" panose="020F0502020204030204" pitchFamily="34" charset="0"/>
                <a:cs typeface="Iskoola Pota" panose="020B0502040204020203" pitchFamily="34" charset="0"/>
              </a:rPr>
              <a:t>Proc. - IEEE Int. Conf. Robot. </a:t>
            </a:r>
            <a:r>
              <a:rPr lang="en-US" sz="2000" i="1" err="1">
                <a:effectLst/>
                <a:ea typeface="Calibri" panose="020F0502020204030204" pitchFamily="34" charset="0"/>
                <a:cs typeface="Iskoola Pota" panose="020B0502040204020203" pitchFamily="34" charset="0"/>
              </a:rPr>
              <a:t>Autom</a:t>
            </a:r>
            <a:r>
              <a:rPr lang="en-US" sz="2000" i="1">
                <a:effectLst/>
                <a:ea typeface="Calibri" panose="020F0502020204030204" pitchFamily="34" charset="0"/>
                <a:cs typeface="Iskoola Pota" panose="020B0502040204020203" pitchFamily="34" charset="0"/>
              </a:rPr>
              <a:t>.</a:t>
            </a:r>
            <a:r>
              <a:rPr lang="en-US" sz="2000">
                <a:effectLst/>
                <a:ea typeface="Calibri" panose="020F0502020204030204" pitchFamily="34" charset="0"/>
                <a:cs typeface="Iskoola Pota" panose="020B0502040204020203" pitchFamily="34" charset="0"/>
              </a:rPr>
              <a:t>, pp. 3634–3639, 2017, </a:t>
            </a:r>
            <a:r>
              <a:rPr lang="en-US" sz="2000" err="1">
                <a:effectLst/>
                <a:ea typeface="Calibri" panose="020F0502020204030204" pitchFamily="34" charset="0"/>
                <a:cs typeface="Iskoola Pota" panose="020B0502040204020203" pitchFamily="34" charset="0"/>
              </a:rPr>
              <a:t>doi</a:t>
            </a:r>
            <a:r>
              <a:rPr lang="en-US" sz="2000">
                <a:effectLst/>
                <a:ea typeface="Calibri" panose="020F0502020204030204" pitchFamily="34" charset="0"/>
                <a:cs typeface="Iskoola Pota" panose="020B0502040204020203" pitchFamily="34" charset="0"/>
              </a:rPr>
              <a:t>: 10.1109/ICRA.2017.7989418.</a:t>
            </a:r>
          </a:p>
          <a:p>
            <a:endParaRPr lang="en-US" sz="2000">
              <a:effectLst/>
              <a:ea typeface="Calibri" panose="020F0502020204030204" pitchFamily="34" charset="0"/>
              <a:cs typeface="Iskoola Pota" panose="020B0502040204020203" pitchFamily="34" charset="0"/>
            </a:endParaRPr>
          </a:p>
          <a:p>
            <a:endParaRPr lang="en-US" sz="3200"/>
          </a:p>
        </p:txBody>
      </p:sp>
      <p:sp>
        <p:nvSpPr>
          <p:cNvPr id="2" name="Title 1">
            <a:extLst>
              <a:ext uri="{FF2B5EF4-FFF2-40B4-BE49-F238E27FC236}">
                <a16:creationId xmlns:a16="http://schemas.microsoft.com/office/drawing/2014/main" id="{961B27ED-62B7-9A1D-EBF6-0F24A4061908}"/>
              </a:ext>
            </a:extLst>
          </p:cNvPr>
          <p:cNvSpPr>
            <a:spLocks noGrp="1"/>
          </p:cNvSpPr>
          <p:nvPr>
            <p:ph type="title"/>
          </p:nvPr>
        </p:nvSpPr>
        <p:spPr>
          <a:xfrm>
            <a:off x="2148840" y="75491"/>
            <a:ext cx="4564184" cy="605546"/>
          </a:xfrm>
        </p:spPr>
        <p:txBody>
          <a:bodyPr>
            <a:noAutofit/>
          </a:bodyPr>
          <a:lstStyle/>
          <a:p>
            <a:r>
              <a:rPr lang="en-US" sz="4500">
                <a:solidFill>
                  <a:srgbClr val="000060"/>
                </a:solidFill>
                <a:ea typeface="+mn-ea"/>
                <a:cs typeface="+mn-cs"/>
              </a:rPr>
              <a:t>References</a:t>
            </a:r>
            <a:endParaRPr lang="en-US" sz="4500">
              <a:solidFill>
                <a:srgbClr val="000060"/>
              </a:solidFill>
            </a:endParaRPr>
          </a:p>
        </p:txBody>
      </p:sp>
      <p:sp>
        <p:nvSpPr>
          <p:cNvPr id="10" name="Rectangle 9">
            <a:extLst>
              <a:ext uri="{FF2B5EF4-FFF2-40B4-BE49-F238E27FC236}">
                <a16:creationId xmlns:a16="http://schemas.microsoft.com/office/drawing/2014/main" id="{14FE7BB9-6F61-A900-7010-3B85EE744479}"/>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IT19973470</a:t>
            </a:r>
            <a:r>
              <a:rPr lang="en-US" sz="1800">
                <a:solidFill>
                  <a:schemeClr val="tx1"/>
                </a:solidFill>
              </a:rPr>
              <a:t>   |   </a:t>
            </a:r>
            <a:r>
              <a:rPr lang="en-US" sz="1800" b="1" err="1">
                <a:solidFill>
                  <a:schemeClr val="tx1"/>
                </a:solidFill>
              </a:rPr>
              <a:t>Gunawardana</a:t>
            </a:r>
            <a:r>
              <a:rPr lang="en-US" sz="1800" b="1">
                <a:solidFill>
                  <a:schemeClr val="tx1"/>
                </a:solidFill>
              </a:rPr>
              <a:t> I.I.E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7489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C0B164A-1EDD-511E-BB7A-4EED4E122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5153A5F-2BEF-7EE0-B4FC-7CA333C63BA6}"/>
              </a:ext>
            </a:extLst>
          </p:cNvPr>
          <p:cNvSpPr txBox="1"/>
          <p:nvPr/>
        </p:nvSpPr>
        <p:spPr>
          <a:xfrm>
            <a:off x="875180" y="1215990"/>
            <a:ext cx="10688462" cy="44260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indent="-342900" algn="just">
              <a:lnSpc>
                <a:spcPct val="150000"/>
              </a:lnSpc>
              <a:spcBef>
                <a:spcPct val="0"/>
              </a:spcBef>
              <a:spcAft>
                <a:spcPts val="800"/>
              </a:spcAft>
              <a:buFont typeface="Arial" panose="020B0604020202020204" pitchFamily="34" charset="0"/>
              <a:buChar char="•"/>
            </a:pPr>
            <a:r>
              <a:rPr lang="en-US" sz="2400" err="1">
                <a:effectLst/>
                <a:ea typeface="Calibri" panose="020F0502020204030204" pitchFamily="34" charset="0"/>
                <a:cs typeface="Iskoola Pota" panose="020B0502040204020203" pitchFamily="34" charset="0"/>
              </a:rPr>
              <a:t>TeaBot</a:t>
            </a:r>
            <a:r>
              <a:rPr lang="en-US" sz="2400">
                <a:effectLst/>
                <a:ea typeface="Calibri" panose="020F0502020204030204" pitchFamily="34" charset="0"/>
                <a:cs typeface="Iskoola Pota" panose="020B0502040204020203" pitchFamily="34" charset="0"/>
              </a:rPr>
              <a:t> is a well developed autonomous robot to replace the human resource </a:t>
            </a:r>
          </a:p>
          <a:p>
            <a:pPr marL="342900" marR="0" indent="-342900" algn="just">
              <a:lnSpc>
                <a:spcPct val="150000"/>
              </a:lnSpc>
              <a:spcBef>
                <a:spcPct val="0"/>
              </a:spcBef>
              <a:spcAft>
                <a:spcPts val="800"/>
              </a:spcAft>
              <a:buFont typeface="Arial" panose="020B0604020202020204" pitchFamily="34" charset="0"/>
              <a:buChar char="•"/>
            </a:pPr>
            <a:r>
              <a:rPr lang="en-US" sz="2400">
                <a:ea typeface="Calibri" panose="020F0502020204030204" pitchFamily="34" charset="0"/>
                <a:cs typeface="Iskoola Pota" panose="020B0502040204020203" pitchFamily="34" charset="0"/>
              </a:rPr>
              <a:t>W</a:t>
            </a:r>
            <a:r>
              <a:rPr lang="en-US" sz="2400">
                <a:effectLst/>
                <a:ea typeface="Calibri" panose="020F0502020204030204" pitchFamily="34" charset="0"/>
                <a:cs typeface="Iskoola Pota" panose="020B0502040204020203" pitchFamily="34" charset="0"/>
              </a:rPr>
              <a:t>atering and fertilizing for tea estates. (Liquid fertilization)</a:t>
            </a:r>
          </a:p>
          <a:p>
            <a:pPr marL="342900" marR="0" indent="-342900" algn="just">
              <a:lnSpc>
                <a:spcPct val="150000"/>
              </a:lnSpc>
              <a:spcBef>
                <a:spcPct val="0"/>
              </a:spcBef>
              <a:spcAft>
                <a:spcPts val="800"/>
              </a:spcAft>
              <a:buFont typeface="Arial" panose="020B0604020202020204" pitchFamily="34" charset="0"/>
              <a:buChar char="•"/>
            </a:pPr>
            <a:r>
              <a:rPr lang="en-US" sz="2400">
                <a:effectLst/>
                <a:ea typeface="Calibri" panose="020F0502020204030204" pitchFamily="34" charset="0"/>
                <a:cs typeface="Iskoola Pota" panose="020B0502040204020203" pitchFamily="34" charset="0"/>
              </a:rPr>
              <a:t>Operate in off road conditions </a:t>
            </a:r>
          </a:p>
          <a:p>
            <a:pPr marL="342900" marR="0" indent="-342900" algn="just">
              <a:lnSpc>
                <a:spcPct val="150000"/>
              </a:lnSpc>
              <a:spcBef>
                <a:spcPct val="0"/>
              </a:spcBef>
              <a:spcAft>
                <a:spcPts val="800"/>
              </a:spcAft>
              <a:buFont typeface="Arial" panose="020B0604020202020204" pitchFamily="34" charset="0"/>
              <a:buChar char="•"/>
            </a:pPr>
            <a:r>
              <a:rPr lang="en-US" sz="2400">
                <a:ea typeface="Calibri" panose="020F0502020204030204" pitchFamily="34" charset="0"/>
                <a:cs typeface="Iskoola Pota" panose="020B0502040204020203" pitchFamily="34" charset="0"/>
              </a:rPr>
              <a:t>N</a:t>
            </a:r>
            <a:r>
              <a:rPr lang="en-US" sz="2400">
                <a:effectLst/>
                <a:ea typeface="Calibri" panose="020F0502020204030204" pitchFamily="34" charset="0"/>
                <a:cs typeface="Iskoola Pota" panose="020B0502040204020203" pitchFamily="34" charset="0"/>
              </a:rPr>
              <a:t>o need a highly arranged clear paths to navigate. </a:t>
            </a:r>
          </a:p>
          <a:p>
            <a:pPr marL="342900" marR="0" indent="-342900" algn="just">
              <a:lnSpc>
                <a:spcPct val="150000"/>
              </a:lnSpc>
              <a:spcBef>
                <a:spcPct val="0"/>
              </a:spcBef>
              <a:spcAft>
                <a:spcPts val="800"/>
              </a:spcAft>
              <a:buFont typeface="Arial" panose="020B0604020202020204" pitchFamily="34" charset="0"/>
              <a:buChar char="•"/>
            </a:pPr>
            <a:r>
              <a:rPr lang="en-US" sz="2400">
                <a:ea typeface="Calibri" panose="020F0502020204030204" pitchFamily="34" charset="0"/>
                <a:cs typeface="Iskoola Pota" panose="020B0502040204020203" pitchFamily="34" charset="0"/>
              </a:rPr>
              <a:t>I</a:t>
            </a:r>
            <a:r>
              <a:rPr lang="en-US" sz="2400">
                <a:effectLst/>
                <a:ea typeface="Calibri" panose="020F0502020204030204" pitchFamily="34" charset="0"/>
                <a:cs typeface="Iskoola Pota" panose="020B0502040204020203" pitchFamily="34" charset="0"/>
              </a:rPr>
              <a:t>ncreasing the efficiency and decrease the water and fertilizer wastage. </a:t>
            </a:r>
          </a:p>
          <a:p>
            <a:pPr marL="342900" marR="0" indent="-342900" algn="just">
              <a:lnSpc>
                <a:spcPct val="150000"/>
              </a:lnSpc>
              <a:spcBef>
                <a:spcPct val="0"/>
              </a:spcBef>
              <a:spcAft>
                <a:spcPts val="800"/>
              </a:spcAft>
              <a:buFont typeface="Arial" panose="020B0604020202020204" pitchFamily="34" charset="0"/>
              <a:buChar char="•"/>
            </a:pPr>
            <a:r>
              <a:rPr lang="en-US" sz="2400" err="1">
                <a:effectLst/>
                <a:ea typeface="Calibri" panose="020F0502020204030204" pitchFamily="34" charset="0"/>
                <a:cs typeface="Iskoola Pota" panose="020B0502040204020203" pitchFamily="34" charset="0"/>
              </a:rPr>
              <a:t>TeaBot</a:t>
            </a:r>
            <a:r>
              <a:rPr lang="en-US" sz="2400">
                <a:effectLst/>
                <a:ea typeface="Calibri" panose="020F0502020204030204" pitchFamily="34" charset="0"/>
                <a:cs typeface="Iskoola Pota" panose="020B0502040204020203" pitchFamily="34" charset="0"/>
              </a:rPr>
              <a:t> can identify the path to navigate and identify the end of the plant stems and </a:t>
            </a:r>
            <a:r>
              <a:rPr lang="en-US" sz="2400">
                <a:ea typeface="Calibri" panose="020F0502020204030204" pitchFamily="34" charset="0"/>
                <a:cs typeface="Iskoola Pota" panose="020B0502040204020203" pitchFamily="34" charset="0"/>
              </a:rPr>
              <a:t>l</a:t>
            </a:r>
            <a:r>
              <a:rPr lang="en-US" sz="2400">
                <a:effectLst/>
                <a:ea typeface="Calibri" panose="020F0502020204030204" pitchFamily="34" charset="0"/>
                <a:cs typeface="Iskoola Pota" panose="020B0502040204020203" pitchFamily="34" charset="0"/>
              </a:rPr>
              <a:t>iquid fertilizing the plants efficiently.</a:t>
            </a:r>
            <a:endParaRPr lang="en-US" sz="2400"/>
          </a:p>
        </p:txBody>
      </p:sp>
      <p:pic>
        <p:nvPicPr>
          <p:cNvPr id="2" name="Picture 1">
            <a:extLst>
              <a:ext uri="{FF2B5EF4-FFF2-40B4-BE49-F238E27FC236}">
                <a16:creationId xmlns:a16="http://schemas.microsoft.com/office/drawing/2014/main" id="{D766D08D-DFA4-4E97-429C-03426CDBF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Title 1">
            <a:extLst>
              <a:ext uri="{FF2B5EF4-FFF2-40B4-BE49-F238E27FC236}">
                <a16:creationId xmlns:a16="http://schemas.microsoft.com/office/drawing/2014/main" id="{EAAC6E30-C814-586A-8AB3-7C8387ED996D}"/>
              </a:ext>
            </a:extLst>
          </p:cNvPr>
          <p:cNvSpPr txBox="1">
            <a:spLocks/>
          </p:cNvSpPr>
          <p:nvPr/>
        </p:nvSpPr>
        <p:spPr>
          <a:xfrm>
            <a:off x="2302182" y="71630"/>
            <a:ext cx="6401980" cy="60332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Introducing </a:t>
            </a:r>
            <a:r>
              <a:rPr lang="en-US" sz="4500" err="1">
                <a:solidFill>
                  <a:srgbClr val="000060"/>
                </a:solidFill>
              </a:rPr>
              <a:t>TeaBot</a:t>
            </a:r>
            <a:r>
              <a:rPr lang="en-US" sz="4500">
                <a:solidFill>
                  <a:srgbClr val="000060"/>
                </a:solidFill>
              </a:rPr>
              <a:t>…</a:t>
            </a:r>
          </a:p>
        </p:txBody>
      </p:sp>
      <p:pic>
        <p:nvPicPr>
          <p:cNvPr id="6" name="Picture 5" descr="Logo&#10;&#10;Description automatically generated">
            <a:extLst>
              <a:ext uri="{FF2B5EF4-FFF2-40B4-BE49-F238E27FC236}">
                <a16:creationId xmlns:a16="http://schemas.microsoft.com/office/drawing/2014/main" id="{9D96FBF0-600E-1F0C-BAEE-B18B8D088DF3}"/>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2705493" y="167084"/>
            <a:ext cx="6485641" cy="6349994"/>
          </a:xfrm>
          <a:prstGeom prst="rect">
            <a:avLst/>
          </a:prstGeom>
        </p:spPr>
      </p:pic>
    </p:spTree>
    <p:extLst>
      <p:ext uri="{BB962C8B-B14F-4D97-AF65-F5344CB8AC3E}">
        <p14:creationId xmlns:p14="http://schemas.microsoft.com/office/powerpoint/2010/main" val="113813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hape&#10;&#10;Description automatically generated">
            <a:extLst>
              <a:ext uri="{FF2B5EF4-FFF2-40B4-BE49-F238E27FC236}">
                <a16:creationId xmlns:a16="http://schemas.microsoft.com/office/drawing/2014/main" id="{E23C8D07-7D15-E911-4596-85460D854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36672FEF-6868-9EC7-D32B-E0387EF4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15" name="Rectangle 14">
            <a:extLst>
              <a:ext uri="{FF2B5EF4-FFF2-40B4-BE49-F238E27FC236}">
                <a16:creationId xmlns:a16="http://schemas.microsoft.com/office/drawing/2014/main" id="{DBB9DF2F-DD14-3A0D-0FDC-AEB95CFB4D2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b="1">
                <a:solidFill>
                  <a:schemeClr val="tx1"/>
                </a:solidFill>
              </a:rPr>
              <a:t>Perera P.V.Y</a:t>
            </a:r>
            <a:r>
              <a:rPr lang="en-US">
                <a:solidFill>
                  <a:schemeClr val="tx1"/>
                </a:solidFill>
              </a:rPr>
              <a:t> </a:t>
            </a:r>
            <a:r>
              <a:rPr lang="en-US" sz="1800">
                <a:solidFill>
                  <a:schemeClr val="tx1"/>
                </a:solidFill>
              </a:rPr>
              <a:t>| </a:t>
            </a:r>
            <a:r>
              <a:rPr lang="en-US" sz="1800" b="0">
                <a:solidFill>
                  <a:schemeClr val="tx1"/>
                </a:solidFill>
              </a:rPr>
              <a:t>TMP-23-044</a:t>
            </a:r>
            <a:r>
              <a:rPr lang="en-US" sz="1800">
                <a:solidFill>
                  <a:schemeClr val="tx1"/>
                </a:solidFill>
              </a:rPr>
              <a:t>  </a:t>
            </a:r>
            <a:endParaRPr lang="en-US" sz="1800" b="0">
              <a:solidFill>
                <a:schemeClr val="tx1"/>
              </a:solidFill>
            </a:endParaRPr>
          </a:p>
        </p:txBody>
      </p:sp>
      <p:pic>
        <p:nvPicPr>
          <p:cNvPr id="3" name="Picture 2" descr="Logo&#10;&#10;Description automatically generated">
            <a:extLst>
              <a:ext uri="{FF2B5EF4-FFF2-40B4-BE49-F238E27FC236}">
                <a16:creationId xmlns:a16="http://schemas.microsoft.com/office/drawing/2014/main" id="{A61633E4-77B8-525E-765B-F0ED6ADB3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71600" cy="1342913"/>
          </a:xfrm>
          <a:prstGeom prst="rect">
            <a:avLst/>
          </a:prstGeom>
        </p:spPr>
      </p:pic>
      <p:sp>
        <p:nvSpPr>
          <p:cNvPr id="19" name="Title 1">
            <a:extLst>
              <a:ext uri="{FF2B5EF4-FFF2-40B4-BE49-F238E27FC236}">
                <a16:creationId xmlns:a16="http://schemas.microsoft.com/office/drawing/2014/main" id="{70DA6D7D-3706-FBB3-374D-6D68F99A01C9}"/>
              </a:ext>
            </a:extLst>
          </p:cNvPr>
          <p:cNvSpPr>
            <a:spLocks noGrp="1"/>
          </p:cNvSpPr>
          <p:nvPr>
            <p:ph type="title"/>
          </p:nvPr>
        </p:nvSpPr>
        <p:spPr>
          <a:xfrm>
            <a:off x="1371600" y="2164400"/>
            <a:ext cx="5334000" cy="3090017"/>
          </a:xfrm>
        </p:spPr>
        <p:txBody>
          <a:bodyPr>
            <a:normAutofit/>
          </a:bodyPr>
          <a:lstStyle/>
          <a:p>
            <a:r>
              <a:rPr lang="en-US" b="1"/>
              <a:t>IT20382476</a:t>
            </a:r>
            <a:br>
              <a:rPr lang="en-US" b="1"/>
            </a:br>
            <a:r>
              <a:rPr lang="en-US" b="1"/>
              <a:t>Perera P.V.Y </a:t>
            </a:r>
            <a:br>
              <a:rPr lang="en-US" b="1"/>
            </a:br>
            <a:br>
              <a:rPr lang="en-US"/>
            </a:br>
            <a:r>
              <a:rPr lang="en-US" sz="4000" b="1"/>
              <a:t>Data Science</a:t>
            </a:r>
            <a:endParaRPr lang="en-US" sz="4000"/>
          </a:p>
        </p:txBody>
      </p:sp>
      <p:graphicFrame>
        <p:nvGraphicFramePr>
          <p:cNvPr id="2" name="Diagram 1">
            <a:extLst>
              <a:ext uri="{FF2B5EF4-FFF2-40B4-BE49-F238E27FC236}">
                <a16:creationId xmlns:a16="http://schemas.microsoft.com/office/drawing/2014/main" id="{4349F943-F499-1BC9-27D9-9B7F6AB77006}"/>
              </a:ext>
            </a:extLst>
          </p:cNvPr>
          <p:cNvGraphicFramePr/>
          <p:nvPr>
            <p:extLst>
              <p:ext uri="{D42A27DB-BD31-4B8C-83A1-F6EECF244321}">
                <p14:modId xmlns:p14="http://schemas.microsoft.com/office/powerpoint/2010/main" val="3666524133"/>
              </p:ext>
            </p:extLst>
          </p:nvPr>
        </p:nvGraphicFramePr>
        <p:xfrm>
          <a:off x="7258483" y="1989647"/>
          <a:ext cx="4119239" cy="34395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1865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23BEBA6-6F47-7B8F-AC15-490995787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D8E645DB-AF7E-67CA-969F-99CBDAA9A1A2}"/>
              </a:ext>
            </a:extLst>
          </p:cNvPr>
          <p:cNvSpPr>
            <a:spLocks noGrp="1"/>
          </p:cNvSpPr>
          <p:nvPr>
            <p:ph idx="1"/>
          </p:nvPr>
        </p:nvSpPr>
        <p:spPr>
          <a:xfrm>
            <a:off x="1602255" y="2478760"/>
            <a:ext cx="6656374" cy="1010340"/>
          </a:xfrm>
        </p:spPr>
        <p:txBody>
          <a:bodyPr>
            <a:noAutofit/>
          </a:bodyPr>
          <a:lstStyle/>
          <a:p>
            <a:pPr marL="0" indent="0" algn="ctr">
              <a:buNone/>
            </a:pPr>
            <a:r>
              <a:rPr lang="en-US" sz="7200">
                <a:solidFill>
                  <a:srgbClr val="000060"/>
                </a:solidFill>
              </a:rPr>
              <a:t>INTRODUCTION</a:t>
            </a:r>
          </a:p>
        </p:txBody>
      </p:sp>
      <p:pic>
        <p:nvPicPr>
          <p:cNvPr id="2" name="Picture 1">
            <a:extLst>
              <a:ext uri="{FF2B5EF4-FFF2-40B4-BE49-F238E27FC236}">
                <a16:creationId xmlns:a16="http://schemas.microsoft.com/office/drawing/2014/main" id="{54840AD1-128F-D607-849E-B633648D8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5" name="Picture 4" descr="Cartoon robot hand hi-res stock photography and images - Alamy">
            <a:extLst>
              <a:ext uri="{FF2B5EF4-FFF2-40B4-BE49-F238E27FC236}">
                <a16:creationId xmlns:a16="http://schemas.microsoft.com/office/drawing/2014/main" id="{98EC19C9-3FEA-E791-5FBF-145E9F2F59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56" t="7778" r="15545" b="12222"/>
          <a:stretch/>
        </p:blipFill>
        <p:spPr bwMode="auto">
          <a:xfrm>
            <a:off x="8763000" y="3285673"/>
            <a:ext cx="2133600" cy="260371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F35CC93-F7EA-065A-C6C0-ADEAE565C0B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b="1">
                <a:solidFill>
                  <a:schemeClr val="tx1"/>
                </a:solidFill>
              </a:rPr>
              <a:t>Perera P.V.Y</a:t>
            </a:r>
            <a:r>
              <a:rPr lang="en-US">
                <a:solidFill>
                  <a:schemeClr val="tx1"/>
                </a:solidFill>
              </a:rPr>
              <a:t> </a:t>
            </a:r>
            <a:r>
              <a:rPr lang="en-US" sz="1800">
                <a:solidFill>
                  <a:schemeClr val="tx1"/>
                </a:solidFill>
              </a:rPr>
              <a:t>| </a:t>
            </a:r>
            <a:r>
              <a:rPr lang="en-US" sz="1800" b="0">
                <a:solidFill>
                  <a:schemeClr val="tx1"/>
                </a:solidFill>
              </a:rPr>
              <a:t>TMP-23-044</a:t>
            </a:r>
            <a:r>
              <a:rPr lang="en-US" sz="1800">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29085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F351E32-D541-0F32-7A44-CE46732D3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6BFFFE-1836-EE19-EF75-F2729F7BDCF3}"/>
              </a:ext>
            </a:extLst>
          </p:cNvPr>
          <p:cNvSpPr>
            <a:spLocks noGrp="1"/>
          </p:cNvSpPr>
          <p:nvPr>
            <p:ph type="title"/>
          </p:nvPr>
        </p:nvSpPr>
        <p:spPr>
          <a:xfrm>
            <a:off x="2163354" y="43542"/>
            <a:ext cx="3777343" cy="682888"/>
          </a:xfrm>
        </p:spPr>
        <p:txBody>
          <a:bodyPr>
            <a:normAutofit fontScale="90000"/>
          </a:bodyPr>
          <a:lstStyle/>
          <a:p>
            <a:r>
              <a:rPr lang="en-US" sz="4500">
                <a:solidFill>
                  <a:srgbClr val="000060"/>
                </a:solidFill>
              </a:rPr>
              <a:t>Background</a:t>
            </a:r>
          </a:p>
        </p:txBody>
      </p:sp>
      <p:sp>
        <p:nvSpPr>
          <p:cNvPr id="3" name="TextBox 2">
            <a:extLst>
              <a:ext uri="{FF2B5EF4-FFF2-40B4-BE49-F238E27FC236}">
                <a16:creationId xmlns:a16="http://schemas.microsoft.com/office/drawing/2014/main" id="{D254D203-3208-27F5-B964-BA3764084EFC}"/>
              </a:ext>
            </a:extLst>
          </p:cNvPr>
          <p:cNvSpPr txBox="1"/>
          <p:nvPr/>
        </p:nvSpPr>
        <p:spPr>
          <a:xfrm>
            <a:off x="329953" y="984119"/>
            <a:ext cx="11455647" cy="50175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07000"/>
              </a:lnSpc>
              <a:buFont typeface="Arial" panose="020B0604020202020204" pitchFamily="34" charset="0"/>
              <a:buChar char="•"/>
              <a:tabLst>
                <a:tab pos="457200" algn="l"/>
              </a:tabLst>
            </a:pPr>
            <a:r>
              <a:rPr lang="en-US" sz="2000" kern="100">
                <a:effectLst/>
                <a:ea typeface="Calibri" panose="020F0502020204030204" pitchFamily="34" charset="0"/>
                <a:cs typeface="Times New Roman" panose="02020603050405020304" pitchFamily="18" charset="0"/>
              </a:rPr>
              <a:t>Automatic navigation allows agriculture robots to navigate through the fields more efficiently, reducing the time and cost associated with manual navigation[1].</a:t>
            </a:r>
          </a:p>
          <a:p>
            <a:pPr algn="just">
              <a:lnSpc>
                <a:spcPct val="107000"/>
              </a:lnSpc>
              <a:tabLst>
                <a:tab pos="457200" algn="l"/>
              </a:tabLst>
            </a:pPr>
            <a:endParaRPr lang="en-US" sz="2000" kern="100">
              <a:ea typeface="Calibri" panose="020F0502020204030204" pitchFamily="34" charset="0"/>
              <a:cs typeface="Times New Roman" panose="02020603050405020304" pitchFamily="18" charset="0"/>
            </a:endParaRPr>
          </a:p>
          <a:p>
            <a:pPr marL="342900" indent="-342900" algn="just">
              <a:lnSpc>
                <a:spcPct val="107000"/>
              </a:lnSpc>
              <a:buFont typeface="Arial" pitchFamily="34" charset="0"/>
              <a:buChar char="•"/>
              <a:tabLst>
                <a:tab pos="457200" algn="l"/>
              </a:tabLst>
            </a:pPr>
            <a:r>
              <a:rPr lang="en-US" sz="2000"/>
              <a:t>Automatic navigation requires accurate path detection </a:t>
            </a:r>
            <a:r>
              <a:rPr lang="en-US" sz="2000" kern="100">
                <a:effectLst/>
                <a:ea typeface="Calibri" panose="020F0502020204030204" pitchFamily="34" charset="0"/>
                <a:cs typeface="Times New Roman" panose="02020603050405020304" pitchFamily="18" charset="0"/>
              </a:rPr>
              <a:t>and controlling the robot accordingly.</a:t>
            </a:r>
          </a:p>
          <a:p>
            <a:pPr algn="just">
              <a:lnSpc>
                <a:spcPct val="107000"/>
              </a:lnSpc>
              <a:tabLst>
                <a:tab pos="457200" algn="l"/>
              </a:tabLst>
            </a:pPr>
            <a:endParaRPr lang="en-US" sz="2000" kern="100">
              <a:effectLst/>
              <a:ea typeface="Calibri" panose="020F0502020204030204" pitchFamily="34" charset="0"/>
              <a:cs typeface="Times New Roman" panose="02020603050405020304" pitchFamily="18" charset="0"/>
            </a:endParaRPr>
          </a:p>
          <a:p>
            <a:pPr marL="342900" indent="-342900" algn="just">
              <a:lnSpc>
                <a:spcPct val="107000"/>
              </a:lnSpc>
              <a:buFont typeface="Arial" pitchFamily="34" charset="0"/>
              <a:buChar char="•"/>
              <a:tabLst>
                <a:tab pos="457200" algn="l"/>
              </a:tabLst>
            </a:pPr>
            <a:r>
              <a:rPr lang="en-US" sz="2000" kern="100">
                <a:effectLst/>
                <a:ea typeface="Calibri" panose="020F0502020204030204" pitchFamily="34" charset="0"/>
                <a:cs typeface="Times New Roman" panose="02020603050405020304" pitchFamily="18" charset="0"/>
              </a:rPr>
              <a:t>Path detection refers to identifying the route that the robot should follow to perform a particular task[2].</a:t>
            </a:r>
          </a:p>
          <a:p>
            <a:pPr algn="just">
              <a:lnSpc>
                <a:spcPct val="107000"/>
              </a:lnSpc>
              <a:tabLst>
                <a:tab pos="457200" algn="l"/>
              </a:tabLst>
            </a:pPr>
            <a:endParaRPr lang="en-US" sz="2000" kern="100">
              <a:ea typeface="Calibri" panose="020F0502020204030204" pitchFamily="34" charset="0"/>
              <a:cs typeface="Times New Roman" panose="02020603050405020304" pitchFamily="18" charset="0"/>
            </a:endParaRPr>
          </a:p>
          <a:p>
            <a:pPr marL="342900" indent="-342900" algn="just">
              <a:lnSpc>
                <a:spcPct val="107000"/>
              </a:lnSpc>
              <a:buFont typeface="Arial" pitchFamily="34" charset="0"/>
              <a:buChar char="•"/>
              <a:tabLst>
                <a:tab pos="457200" algn="l"/>
              </a:tabLst>
            </a:pPr>
            <a:r>
              <a:rPr lang="en-US" sz="2000" kern="100">
                <a:effectLst/>
                <a:ea typeface="Calibri" panose="020F0502020204030204" pitchFamily="34" charset="0"/>
                <a:cs typeface="Times New Roman" panose="02020603050405020304" pitchFamily="18" charset="0"/>
              </a:rPr>
              <a:t>The relevant coordinates are then used to guide the robot along the path and ensure it stays on course.</a:t>
            </a:r>
          </a:p>
          <a:p>
            <a:pPr marL="342900" indent="-342900" algn="just">
              <a:lnSpc>
                <a:spcPct val="107000"/>
              </a:lnSpc>
              <a:buFont typeface="Arial" pitchFamily="34" charset="0"/>
              <a:buChar char="•"/>
              <a:tabLst>
                <a:tab pos="457200" algn="l"/>
              </a:tabLst>
            </a:pPr>
            <a:endParaRPr lang="en-US" sz="2000" kern="100">
              <a:ea typeface="Calibri" panose="020F0502020204030204" pitchFamily="34" charset="0"/>
              <a:cs typeface="Times New Roman" panose="02020603050405020304" pitchFamily="18" charset="0"/>
            </a:endParaRPr>
          </a:p>
          <a:p>
            <a:pPr marL="342900" indent="-342900" algn="just">
              <a:lnSpc>
                <a:spcPct val="107000"/>
              </a:lnSpc>
              <a:buFont typeface="Arial" pitchFamily="34" charset="0"/>
              <a:buChar char="•"/>
              <a:tabLst>
                <a:tab pos="457200" algn="l"/>
              </a:tabLst>
            </a:pPr>
            <a:r>
              <a:rPr lang="en-US" sz="2000" kern="100" err="1">
                <a:effectLst/>
                <a:ea typeface="Calibri" panose="020F0502020204030204" pitchFamily="34" charset="0"/>
                <a:cs typeface="Times New Roman" panose="02020603050405020304" pitchFamily="18" charset="0"/>
              </a:rPr>
              <a:t>TeaBot</a:t>
            </a:r>
            <a:r>
              <a:rPr lang="en-US" sz="2000" kern="100">
                <a:ea typeface="Calibri" panose="020F0502020204030204" pitchFamily="34" charset="0"/>
                <a:cs typeface="Times New Roman" panose="02020603050405020304" pitchFamily="18" charset="0"/>
              </a:rPr>
              <a:t>: Tea plantation preservation </a:t>
            </a:r>
            <a:r>
              <a:rPr lang="en-US" sz="2000" kern="100">
                <a:effectLst/>
                <a:ea typeface="Calibri" panose="020F0502020204030204" pitchFamily="34" charset="0"/>
                <a:cs typeface="Times New Roman" panose="02020603050405020304" pitchFamily="18" charset="0"/>
              </a:rPr>
              <a:t>robot designed for automatic liquid fertilization. It will navigate through fields using computer vision path detection, identifying the route it needs to follow to deliver the liquid fertilizer to crops accurately.</a:t>
            </a:r>
          </a:p>
          <a:p>
            <a:pPr marL="457200" marR="0" algn="just">
              <a:lnSpc>
                <a:spcPct val="107000"/>
              </a:lnSpc>
              <a:spcBef>
                <a:spcPct val="0"/>
              </a:spcBef>
              <a:spcAft>
                <a:spcPct val="0"/>
              </a:spcAft>
            </a:pPr>
            <a:r>
              <a:rPr lang="en-US" sz="2000" kern="100">
                <a:effectLst/>
                <a:ea typeface="Calibri" panose="020F0502020204030204" pitchFamily="34" charset="0"/>
                <a:cs typeface="Times New Roman" panose="02020603050405020304" pitchFamily="18" charset="0"/>
              </a:rPr>
              <a:t> </a:t>
            </a:r>
          </a:p>
          <a:p>
            <a:pPr marL="342900" marR="0" lvl="0" indent="-342900" algn="just">
              <a:lnSpc>
                <a:spcPct val="107000"/>
              </a:lnSpc>
              <a:spcBef>
                <a:spcPct val="0"/>
              </a:spcBef>
              <a:spcAft>
                <a:spcPts val="800"/>
              </a:spcAft>
              <a:buFont typeface="Arial" pitchFamily="34" charset="0"/>
              <a:buChar char="•"/>
              <a:tabLst>
                <a:tab pos="457200" algn="l"/>
              </a:tabLst>
            </a:pPr>
            <a:r>
              <a:rPr lang="en-US" sz="2000" kern="100">
                <a:effectLst/>
                <a:ea typeface="Calibri" panose="020F0502020204030204" pitchFamily="34" charset="0"/>
                <a:cs typeface="Times New Roman" panose="02020603050405020304" pitchFamily="18" charset="0"/>
              </a:rPr>
              <a:t>The automatic path detection trend has shifted from classical methods to deep learning methods. Since it has been proven to be more accurate than previous traditional techniques[3].</a:t>
            </a:r>
          </a:p>
        </p:txBody>
      </p:sp>
      <p:pic>
        <p:nvPicPr>
          <p:cNvPr id="4" name="Picture 3">
            <a:extLst>
              <a:ext uri="{FF2B5EF4-FFF2-40B4-BE49-F238E27FC236}">
                <a16:creationId xmlns:a16="http://schemas.microsoft.com/office/drawing/2014/main" id="{E84F0EF3-FCFC-B094-13AF-B48F942A1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7" name="Rectangle 6">
            <a:extLst>
              <a:ext uri="{FF2B5EF4-FFF2-40B4-BE49-F238E27FC236}">
                <a16:creationId xmlns:a16="http://schemas.microsoft.com/office/drawing/2014/main" id="{ED049291-F7A2-024C-F4D0-8034F8CF29E7}"/>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9544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7411127A-3C3C-D69D-8BDD-AFC2ED4EA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3" y="0"/>
            <a:ext cx="12192000" cy="6858000"/>
          </a:xfrm>
          <a:prstGeom prst="rect">
            <a:avLst/>
          </a:prstGeom>
        </p:spPr>
      </p:pic>
      <p:sp>
        <p:nvSpPr>
          <p:cNvPr id="2" name="Title 1">
            <a:extLst>
              <a:ext uri="{FF2B5EF4-FFF2-40B4-BE49-F238E27FC236}">
                <a16:creationId xmlns:a16="http://schemas.microsoft.com/office/drawing/2014/main" id="{200ABFAC-6329-1643-A8E3-1356972D1775}"/>
              </a:ext>
            </a:extLst>
          </p:cNvPr>
          <p:cNvSpPr>
            <a:spLocks noGrp="1"/>
          </p:cNvSpPr>
          <p:nvPr>
            <p:ph type="title"/>
          </p:nvPr>
        </p:nvSpPr>
        <p:spPr>
          <a:xfrm>
            <a:off x="1851074" y="0"/>
            <a:ext cx="6040902" cy="724642"/>
          </a:xfrm>
        </p:spPr>
        <p:txBody>
          <a:bodyPr>
            <a:normAutofit/>
          </a:bodyPr>
          <a:lstStyle/>
          <a:p>
            <a:pPr algn="ctr"/>
            <a:r>
              <a:rPr lang="en-US" sz="4500">
                <a:solidFill>
                  <a:srgbClr val="000060"/>
                </a:solidFill>
              </a:rPr>
              <a:t>Implemented solutions</a:t>
            </a:r>
          </a:p>
        </p:txBody>
      </p:sp>
      <p:pic>
        <p:nvPicPr>
          <p:cNvPr id="3" name="Picture 2">
            <a:extLst>
              <a:ext uri="{FF2B5EF4-FFF2-40B4-BE49-F238E27FC236}">
                <a16:creationId xmlns:a16="http://schemas.microsoft.com/office/drawing/2014/main" id="{11F2BC5E-769E-9DE9-16C1-3F3C43C5A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4" name="Rectangle 3">
            <a:extLst>
              <a:ext uri="{FF2B5EF4-FFF2-40B4-BE49-F238E27FC236}">
                <a16:creationId xmlns:a16="http://schemas.microsoft.com/office/drawing/2014/main" id="{24FEFE91-4EF1-A9B5-531F-270C24401580}"/>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sp>
        <p:nvSpPr>
          <p:cNvPr id="6" name="TextBox 5">
            <a:extLst>
              <a:ext uri="{FF2B5EF4-FFF2-40B4-BE49-F238E27FC236}">
                <a16:creationId xmlns:a16="http://schemas.microsoft.com/office/drawing/2014/main" id="{1F585875-8770-2FA9-5D76-9BF18596AD54}"/>
              </a:ext>
            </a:extLst>
          </p:cNvPr>
          <p:cNvSpPr txBox="1"/>
          <p:nvPr/>
        </p:nvSpPr>
        <p:spPr>
          <a:xfrm>
            <a:off x="0" y="4235911"/>
            <a:ext cx="334238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GPS based navigation systems [6]</a:t>
            </a:r>
          </a:p>
        </p:txBody>
      </p:sp>
      <p:sp>
        <p:nvSpPr>
          <p:cNvPr id="7" name="TextBox 6">
            <a:extLst>
              <a:ext uri="{FF2B5EF4-FFF2-40B4-BE49-F238E27FC236}">
                <a16:creationId xmlns:a16="http://schemas.microsoft.com/office/drawing/2014/main" id="{87E09B06-EB99-798D-490D-134A1D3FF6B6}"/>
              </a:ext>
            </a:extLst>
          </p:cNvPr>
          <p:cNvSpPr txBox="1"/>
          <p:nvPr/>
        </p:nvSpPr>
        <p:spPr>
          <a:xfrm>
            <a:off x="8798151" y="5066817"/>
            <a:ext cx="316258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GPS &amp; Laser [7] based method</a:t>
            </a:r>
          </a:p>
        </p:txBody>
      </p:sp>
      <p:sp>
        <p:nvSpPr>
          <p:cNvPr id="8" name="TextBox 7">
            <a:extLst>
              <a:ext uri="{FF2B5EF4-FFF2-40B4-BE49-F238E27FC236}">
                <a16:creationId xmlns:a16="http://schemas.microsoft.com/office/drawing/2014/main" id="{942DBB55-8482-D2CD-A72F-06A7128F47B7}"/>
              </a:ext>
            </a:extLst>
          </p:cNvPr>
          <p:cNvSpPr txBox="1"/>
          <p:nvPr/>
        </p:nvSpPr>
        <p:spPr>
          <a:xfrm>
            <a:off x="3820873" y="2650562"/>
            <a:ext cx="396118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Path detection using machine learning methods [10]</a:t>
            </a:r>
          </a:p>
        </p:txBody>
      </p:sp>
      <p:pic>
        <p:nvPicPr>
          <p:cNvPr id="9" name="Picture 8">
            <a:extLst>
              <a:ext uri="{FF2B5EF4-FFF2-40B4-BE49-F238E27FC236}">
                <a16:creationId xmlns:a16="http://schemas.microsoft.com/office/drawing/2014/main" id="{BD65CB94-AAB2-E3E8-4C2F-4A95270901C9}"/>
              </a:ext>
            </a:extLst>
          </p:cNvPr>
          <p:cNvPicPr>
            <a:picLocks noChangeAspect="1"/>
          </p:cNvPicPr>
          <p:nvPr/>
        </p:nvPicPr>
        <p:blipFill>
          <a:blip r:embed="rId4"/>
          <a:stretch>
            <a:fillRect/>
          </a:stretch>
        </p:blipFill>
        <p:spPr>
          <a:xfrm>
            <a:off x="39402" y="1721343"/>
            <a:ext cx="2895600" cy="2352675"/>
          </a:xfrm>
          <a:prstGeom prst="rect">
            <a:avLst/>
          </a:prstGeom>
        </p:spPr>
      </p:pic>
      <p:pic>
        <p:nvPicPr>
          <p:cNvPr id="10" name="Picture 9">
            <a:extLst>
              <a:ext uri="{FF2B5EF4-FFF2-40B4-BE49-F238E27FC236}">
                <a16:creationId xmlns:a16="http://schemas.microsoft.com/office/drawing/2014/main" id="{28C7742D-8737-9C3F-8FCB-1B9FFFC816AD}"/>
              </a:ext>
            </a:extLst>
          </p:cNvPr>
          <p:cNvPicPr>
            <a:picLocks noChangeAspect="1"/>
          </p:cNvPicPr>
          <p:nvPr/>
        </p:nvPicPr>
        <p:blipFill>
          <a:blip r:embed="rId5"/>
          <a:stretch>
            <a:fillRect/>
          </a:stretch>
        </p:blipFill>
        <p:spPr>
          <a:xfrm>
            <a:off x="8252157" y="2170266"/>
            <a:ext cx="3916870" cy="2822772"/>
          </a:xfrm>
          <a:prstGeom prst="rect">
            <a:avLst/>
          </a:prstGeom>
        </p:spPr>
      </p:pic>
      <p:pic>
        <p:nvPicPr>
          <p:cNvPr id="11" name="Picture 10">
            <a:extLst>
              <a:ext uri="{FF2B5EF4-FFF2-40B4-BE49-F238E27FC236}">
                <a16:creationId xmlns:a16="http://schemas.microsoft.com/office/drawing/2014/main" id="{9470E9B4-C2EC-4CFD-37C4-5A65F264AEF9}"/>
              </a:ext>
            </a:extLst>
          </p:cNvPr>
          <p:cNvPicPr>
            <a:picLocks noChangeAspect="1"/>
          </p:cNvPicPr>
          <p:nvPr/>
        </p:nvPicPr>
        <p:blipFill>
          <a:blip r:embed="rId6"/>
          <a:stretch>
            <a:fillRect/>
          </a:stretch>
        </p:blipFill>
        <p:spPr>
          <a:xfrm>
            <a:off x="8069585" y="1427070"/>
            <a:ext cx="1457133" cy="1169614"/>
          </a:xfrm>
          <a:prstGeom prst="rect">
            <a:avLst/>
          </a:prstGeom>
        </p:spPr>
      </p:pic>
      <p:pic>
        <p:nvPicPr>
          <p:cNvPr id="12" name="Picture 11">
            <a:extLst>
              <a:ext uri="{FF2B5EF4-FFF2-40B4-BE49-F238E27FC236}">
                <a16:creationId xmlns:a16="http://schemas.microsoft.com/office/drawing/2014/main" id="{461E8DA8-7E7F-D614-85E8-EBF15BA5641C}"/>
              </a:ext>
            </a:extLst>
          </p:cNvPr>
          <p:cNvPicPr>
            <a:picLocks noChangeAspect="1"/>
          </p:cNvPicPr>
          <p:nvPr/>
        </p:nvPicPr>
        <p:blipFill rotWithShape="1">
          <a:blip r:embed="rId7"/>
          <a:srcRect l="4196" t="5223" b="10086"/>
          <a:stretch/>
        </p:blipFill>
        <p:spPr>
          <a:xfrm>
            <a:off x="3412899" y="3561107"/>
            <a:ext cx="4479077" cy="2077333"/>
          </a:xfrm>
          <a:prstGeom prst="rect">
            <a:avLst/>
          </a:prstGeom>
        </p:spPr>
      </p:pic>
      <p:pic>
        <p:nvPicPr>
          <p:cNvPr id="13" name="Picture 12">
            <a:extLst>
              <a:ext uri="{FF2B5EF4-FFF2-40B4-BE49-F238E27FC236}">
                <a16:creationId xmlns:a16="http://schemas.microsoft.com/office/drawing/2014/main" id="{553F658B-6A77-3A2E-F04D-729E7CA63054}"/>
              </a:ext>
            </a:extLst>
          </p:cNvPr>
          <p:cNvPicPr>
            <a:picLocks noChangeAspect="1"/>
          </p:cNvPicPr>
          <p:nvPr/>
        </p:nvPicPr>
        <p:blipFill>
          <a:blip r:embed="rId8"/>
          <a:stretch>
            <a:fillRect/>
          </a:stretch>
        </p:blipFill>
        <p:spPr>
          <a:xfrm>
            <a:off x="3583998" y="724642"/>
            <a:ext cx="4136877" cy="1839160"/>
          </a:xfrm>
          <a:prstGeom prst="rect">
            <a:avLst/>
          </a:prstGeom>
        </p:spPr>
      </p:pic>
      <p:sp>
        <p:nvSpPr>
          <p:cNvPr id="15" name="TextBox 14">
            <a:extLst>
              <a:ext uri="{FF2B5EF4-FFF2-40B4-BE49-F238E27FC236}">
                <a16:creationId xmlns:a16="http://schemas.microsoft.com/office/drawing/2014/main" id="{C09ABCBF-98ED-F51F-E0CE-0882DAEE233F}"/>
              </a:ext>
            </a:extLst>
          </p:cNvPr>
          <p:cNvSpPr txBox="1"/>
          <p:nvPr/>
        </p:nvSpPr>
        <p:spPr>
          <a:xfrm>
            <a:off x="3768464" y="5851720"/>
            <a:ext cx="5169175" cy="369332"/>
          </a:xfrm>
          <a:prstGeom prst="rect">
            <a:avLst/>
          </a:prstGeom>
          <a:noFill/>
        </p:spPr>
        <p:txBody>
          <a:bodyPr wrap="square" rtlCol="0">
            <a:spAutoFit/>
          </a:bodyPr>
          <a:lstStyle/>
          <a:p>
            <a:r>
              <a:rPr lang="en-US"/>
              <a:t>Path detection using laser technology[8]</a:t>
            </a:r>
          </a:p>
        </p:txBody>
      </p:sp>
    </p:spTree>
    <p:extLst>
      <p:ext uri="{BB962C8B-B14F-4D97-AF65-F5344CB8AC3E}">
        <p14:creationId xmlns:p14="http://schemas.microsoft.com/office/powerpoint/2010/main" val="156852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67E3AD08-D806-4E41-F1E4-1F79C2AED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51"/>
            <a:ext cx="12192000" cy="6858000"/>
          </a:xfrm>
          <a:prstGeom prst="rect">
            <a:avLst/>
          </a:prstGeom>
        </p:spPr>
      </p:pic>
      <p:graphicFrame>
        <p:nvGraphicFramePr>
          <p:cNvPr id="5" name="Diagram 4">
            <a:extLst>
              <a:ext uri="{FF2B5EF4-FFF2-40B4-BE49-F238E27FC236}">
                <a16:creationId xmlns:a16="http://schemas.microsoft.com/office/drawing/2014/main" id="{ABDDDBE8-37C2-C8C8-2689-0CBFC7CAF947}"/>
              </a:ext>
            </a:extLst>
          </p:cNvPr>
          <p:cNvGraphicFramePr/>
          <p:nvPr>
            <p:extLst>
              <p:ext uri="{D42A27DB-BD31-4B8C-83A1-F6EECF244321}">
                <p14:modId xmlns:p14="http://schemas.microsoft.com/office/powerpoint/2010/main" val="2669122066"/>
              </p:ext>
            </p:extLst>
          </p:nvPr>
        </p:nvGraphicFramePr>
        <p:xfrm>
          <a:off x="562708" y="928469"/>
          <a:ext cx="10452295" cy="5176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8333206-9D96-BF9D-58E4-A5AA442AF9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2" name="Rectangle 1">
            <a:extLst>
              <a:ext uri="{FF2B5EF4-FFF2-40B4-BE49-F238E27FC236}">
                <a16:creationId xmlns:a16="http://schemas.microsoft.com/office/drawing/2014/main" id="{7FDCA6D7-E9A8-E52A-270E-B685A3234AB9}"/>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sp>
        <p:nvSpPr>
          <p:cNvPr id="7" name="Title 1">
            <a:extLst>
              <a:ext uri="{FF2B5EF4-FFF2-40B4-BE49-F238E27FC236}">
                <a16:creationId xmlns:a16="http://schemas.microsoft.com/office/drawing/2014/main" id="{FB5D70BB-9CD9-E9D9-536B-5BD3BB5D02E0}"/>
              </a:ext>
            </a:extLst>
          </p:cNvPr>
          <p:cNvSpPr txBox="1">
            <a:spLocks/>
          </p:cNvSpPr>
          <p:nvPr/>
        </p:nvSpPr>
        <p:spPr>
          <a:xfrm>
            <a:off x="1920650" y="22103"/>
            <a:ext cx="5900987" cy="7671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a:solidFill>
                  <a:srgbClr val="000060"/>
                </a:solidFill>
              </a:rPr>
              <a:t>Implemented solutions</a:t>
            </a:r>
          </a:p>
        </p:txBody>
      </p:sp>
    </p:spTree>
    <p:extLst>
      <p:ext uri="{BB962C8B-B14F-4D97-AF65-F5344CB8AC3E}">
        <p14:creationId xmlns:p14="http://schemas.microsoft.com/office/powerpoint/2010/main" val="414175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dur="5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descr="A picture containing text&#10;&#10;Description automatically generated">
            <a:extLst>
              <a:ext uri="{FF2B5EF4-FFF2-40B4-BE49-F238E27FC236}">
                <a16:creationId xmlns:a16="http://schemas.microsoft.com/office/drawing/2014/main" id="{6ABE13BB-66B7-C014-9CE6-7D6F39241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7CAAA3FF-512B-900D-7EF6-2CEB6147B595}"/>
              </a:ext>
            </a:extLst>
          </p:cNvPr>
          <p:cNvPicPr>
            <a:picLocks noChangeAspect="1"/>
          </p:cNvPicPr>
          <p:nvPr/>
        </p:nvPicPr>
        <p:blipFill rotWithShape="1">
          <a:blip r:embed="rId3"/>
          <a:srcRect r="25788"/>
          <a:stretch/>
        </p:blipFill>
        <p:spPr>
          <a:xfrm>
            <a:off x="736728" y="856427"/>
            <a:ext cx="3091769" cy="2624663"/>
          </a:xfrm>
          <a:prstGeom prst="rect">
            <a:avLst/>
          </a:prstGeom>
        </p:spPr>
      </p:pic>
      <p:pic>
        <p:nvPicPr>
          <p:cNvPr id="13" name="Picture 12">
            <a:extLst>
              <a:ext uri="{FF2B5EF4-FFF2-40B4-BE49-F238E27FC236}">
                <a16:creationId xmlns:a16="http://schemas.microsoft.com/office/drawing/2014/main" id="{B917E837-4963-63A0-36E8-B3223E843743}"/>
              </a:ext>
            </a:extLst>
          </p:cNvPr>
          <p:cNvPicPr>
            <a:picLocks noChangeAspect="1"/>
          </p:cNvPicPr>
          <p:nvPr/>
        </p:nvPicPr>
        <p:blipFill rotWithShape="1">
          <a:blip r:embed="rId4"/>
          <a:srcRect l="8545"/>
          <a:stretch/>
        </p:blipFill>
        <p:spPr>
          <a:xfrm>
            <a:off x="4484857" y="845349"/>
            <a:ext cx="3260809" cy="5571062"/>
          </a:xfrm>
          <a:prstGeom prst="rect">
            <a:avLst/>
          </a:prstGeom>
        </p:spPr>
      </p:pic>
      <p:pic>
        <p:nvPicPr>
          <p:cNvPr id="9" name="Picture 8">
            <a:extLst>
              <a:ext uri="{FF2B5EF4-FFF2-40B4-BE49-F238E27FC236}">
                <a16:creationId xmlns:a16="http://schemas.microsoft.com/office/drawing/2014/main" id="{8D825BBB-1CE8-C34C-BEC2-D35357002BA2}"/>
              </a:ext>
            </a:extLst>
          </p:cNvPr>
          <p:cNvPicPr>
            <a:picLocks noChangeAspect="1"/>
          </p:cNvPicPr>
          <p:nvPr/>
        </p:nvPicPr>
        <p:blipFill rotWithShape="1">
          <a:blip r:embed="rId5"/>
          <a:srcRect r="13332"/>
          <a:stretch/>
        </p:blipFill>
        <p:spPr>
          <a:xfrm>
            <a:off x="8375924" y="789579"/>
            <a:ext cx="3105449" cy="2624662"/>
          </a:xfrm>
          <a:prstGeom prst="rect">
            <a:avLst/>
          </a:prstGeom>
        </p:spPr>
      </p:pic>
      <p:pic>
        <p:nvPicPr>
          <p:cNvPr id="4" name="Picture 3">
            <a:extLst>
              <a:ext uri="{FF2B5EF4-FFF2-40B4-BE49-F238E27FC236}">
                <a16:creationId xmlns:a16="http://schemas.microsoft.com/office/drawing/2014/main" id="{5BA9CE45-31A7-F1C9-DFD5-6AF865E271B4}"/>
              </a:ext>
            </a:extLst>
          </p:cNvPr>
          <p:cNvPicPr>
            <a:picLocks noChangeAspect="1"/>
          </p:cNvPicPr>
          <p:nvPr/>
        </p:nvPicPr>
        <p:blipFill rotWithShape="1">
          <a:blip r:embed="rId6"/>
          <a:srcRect r="-2" b="22748"/>
          <a:stretch/>
        </p:blipFill>
        <p:spPr>
          <a:xfrm>
            <a:off x="8367076" y="3708537"/>
            <a:ext cx="3123143" cy="2643992"/>
          </a:xfrm>
          <a:prstGeom prst="rect">
            <a:avLst/>
          </a:prstGeom>
        </p:spPr>
      </p:pic>
      <p:pic>
        <p:nvPicPr>
          <p:cNvPr id="11" name="Picture 10">
            <a:extLst>
              <a:ext uri="{FF2B5EF4-FFF2-40B4-BE49-F238E27FC236}">
                <a16:creationId xmlns:a16="http://schemas.microsoft.com/office/drawing/2014/main" id="{9990FFFE-A9B4-17EE-9066-1CBFEFE70A2D}"/>
              </a:ext>
            </a:extLst>
          </p:cNvPr>
          <p:cNvPicPr>
            <a:picLocks noChangeAspect="1"/>
          </p:cNvPicPr>
          <p:nvPr/>
        </p:nvPicPr>
        <p:blipFill rotWithShape="1">
          <a:blip r:embed="rId7"/>
          <a:srcRect l="11799" r="24710" b="-2"/>
          <a:stretch/>
        </p:blipFill>
        <p:spPr>
          <a:xfrm>
            <a:off x="732479" y="3769148"/>
            <a:ext cx="3100268" cy="2624665"/>
          </a:xfrm>
          <a:prstGeom prst="rect">
            <a:avLst/>
          </a:prstGeom>
        </p:spPr>
      </p:pic>
      <p:sp>
        <p:nvSpPr>
          <p:cNvPr id="17" name="Title 1">
            <a:extLst>
              <a:ext uri="{FF2B5EF4-FFF2-40B4-BE49-F238E27FC236}">
                <a16:creationId xmlns:a16="http://schemas.microsoft.com/office/drawing/2014/main" id="{FF973EA3-8C18-2409-0726-BB30D993EED1}"/>
              </a:ext>
            </a:extLst>
          </p:cNvPr>
          <p:cNvSpPr txBox="1">
            <a:spLocks/>
          </p:cNvSpPr>
          <p:nvPr/>
        </p:nvSpPr>
        <p:spPr>
          <a:xfrm>
            <a:off x="2170889" y="-5338"/>
            <a:ext cx="8984791" cy="797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Varying environmental conditions</a:t>
            </a:r>
          </a:p>
        </p:txBody>
      </p:sp>
      <p:sp>
        <p:nvSpPr>
          <p:cNvPr id="31" name="Rectangle 30">
            <a:extLst>
              <a:ext uri="{FF2B5EF4-FFF2-40B4-BE49-F238E27FC236}">
                <a16:creationId xmlns:a16="http://schemas.microsoft.com/office/drawing/2014/main" id="{2C380F45-1D12-03B5-535A-65D4E068B423}"/>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32981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7EB85BC4-029B-8C56-B06D-1B3715383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0A9970CB-9B21-D349-A348-36B03E10B30D}"/>
              </a:ext>
            </a:extLst>
          </p:cNvPr>
          <p:cNvSpPr txBox="1"/>
          <p:nvPr/>
        </p:nvSpPr>
        <p:spPr>
          <a:xfrm>
            <a:off x="2148840" y="14068"/>
            <a:ext cx="3429234" cy="716839"/>
          </a:xfrm>
          <a:prstGeom prst="rect">
            <a:avLst/>
          </a:prstGeom>
        </p:spPr>
        <p:txBody>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500">
                <a:solidFill>
                  <a:srgbClr val="000060"/>
                </a:solidFill>
              </a:rPr>
              <a:t>Research Gap</a:t>
            </a:r>
          </a:p>
        </p:txBody>
      </p:sp>
      <p:pic>
        <p:nvPicPr>
          <p:cNvPr id="4" name="Picture 3">
            <a:extLst>
              <a:ext uri="{FF2B5EF4-FFF2-40B4-BE49-F238E27FC236}">
                <a16:creationId xmlns:a16="http://schemas.microsoft.com/office/drawing/2014/main" id="{60C280FB-B09F-933A-6D75-55935AA71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8B17E6CC-249E-C4C1-CCF8-8D214AEE1F85}"/>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sp>
        <p:nvSpPr>
          <p:cNvPr id="8" name="TextBox 7">
            <a:extLst>
              <a:ext uri="{FF2B5EF4-FFF2-40B4-BE49-F238E27FC236}">
                <a16:creationId xmlns:a16="http://schemas.microsoft.com/office/drawing/2014/main" id="{B75AB24B-6D23-7DCE-74F6-A6A0C9E06F0F}"/>
              </a:ext>
            </a:extLst>
          </p:cNvPr>
          <p:cNvSpPr txBox="1"/>
          <p:nvPr/>
        </p:nvSpPr>
        <p:spPr>
          <a:xfrm>
            <a:off x="766038" y="1382447"/>
            <a:ext cx="9719034" cy="4051558"/>
          </a:xfrm>
          <a:prstGeom prst="rect">
            <a:avLst/>
          </a:prstGeom>
          <a:noFill/>
        </p:spPr>
        <p:txBody>
          <a:bodyPr wrap="square">
            <a:spAutoFit/>
          </a:bodyPr>
          <a:lstStyle/>
          <a:p>
            <a:pPr marL="228600" marR="0" lvl="0" indent="-228600" algn="just">
              <a:lnSpc>
                <a:spcPct val="150000"/>
              </a:lnSpc>
              <a:spcBef>
                <a:spcPts val="1000"/>
              </a:spcBef>
              <a:spcAft>
                <a:spcPts val="800"/>
              </a:spcAft>
              <a:buFont typeface="Arial" pitchFamily="34" charset="0"/>
              <a:buChar char="•"/>
              <a:tabLst>
                <a:tab pos="457200" algn="l"/>
              </a:tabLst>
            </a:pPr>
            <a:r>
              <a:rPr lang="en-US" sz="2400">
                <a:cs typeface="Times New Roman" panose="02020603050405020304" pitchFamily="18" charset="0"/>
              </a:rPr>
              <a:t>Detecting the plantation rows in varying environmental conditions has not been addressed successfully[2],[4].</a:t>
            </a:r>
          </a:p>
          <a:p>
            <a:pPr marL="228600" marR="0" lvl="0" indent="-228600" algn="just">
              <a:lnSpc>
                <a:spcPct val="150000"/>
              </a:lnSpc>
              <a:spcBef>
                <a:spcPts val="1000"/>
              </a:spcBef>
              <a:spcAft>
                <a:spcPts val="800"/>
              </a:spcAft>
              <a:buFont typeface="Arial" pitchFamily="34" charset="0"/>
              <a:buChar char="•"/>
              <a:tabLst>
                <a:tab pos="457200" algn="l"/>
              </a:tabLst>
            </a:pPr>
            <a:r>
              <a:rPr lang="en-US" sz="2400">
                <a:cs typeface="Times New Roman" panose="02020603050405020304" pitchFamily="18" charset="0"/>
              </a:rPr>
              <a:t>Determination of the end of the plantation rows has been a challenge[2],[5].</a:t>
            </a:r>
          </a:p>
          <a:p>
            <a:pPr marL="228600" marR="0" lvl="0" indent="-228600" algn="just">
              <a:lnSpc>
                <a:spcPct val="150000"/>
              </a:lnSpc>
              <a:spcBef>
                <a:spcPts val="1000"/>
              </a:spcBef>
              <a:spcAft>
                <a:spcPts val="800"/>
              </a:spcAft>
              <a:buFont typeface="Arial" pitchFamily="34" charset="0"/>
              <a:buChar char="•"/>
              <a:tabLst>
                <a:tab pos="457200" algn="l"/>
              </a:tabLst>
            </a:pPr>
            <a:r>
              <a:rPr lang="en-US" sz="2400">
                <a:cs typeface="Times New Roman" panose="02020603050405020304" pitchFamily="18" charset="0"/>
              </a:rPr>
              <a:t>Poor performance in varying conditions of crop growth[11].</a:t>
            </a:r>
          </a:p>
          <a:p>
            <a:pPr marL="228600" marR="0" lvl="0" indent="-228600" algn="just">
              <a:lnSpc>
                <a:spcPct val="150000"/>
              </a:lnSpc>
              <a:spcBef>
                <a:spcPts val="1000"/>
              </a:spcBef>
              <a:spcAft>
                <a:spcPts val="800"/>
              </a:spcAft>
              <a:buFont typeface="Arial" pitchFamily="34" charset="0"/>
              <a:buChar char="•"/>
              <a:tabLst>
                <a:tab pos="457200" algn="l"/>
              </a:tabLst>
            </a:pPr>
            <a:r>
              <a:rPr lang="en-US" sz="2400">
                <a:cs typeface="Times New Roman" panose="02020603050405020304" pitchFamily="18" charset="0"/>
              </a:rPr>
              <a:t>The inability of row center determination.</a:t>
            </a:r>
          </a:p>
        </p:txBody>
      </p:sp>
    </p:spTree>
    <p:extLst>
      <p:ext uri="{BB962C8B-B14F-4D97-AF65-F5344CB8AC3E}">
        <p14:creationId xmlns:p14="http://schemas.microsoft.com/office/powerpoint/2010/main" val="368044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1ED784B2-0CD7-45CE-CADF-8BB04859E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4" name="Table 3">
            <a:extLst>
              <a:ext uri="{FF2B5EF4-FFF2-40B4-BE49-F238E27FC236}">
                <a16:creationId xmlns:a16="http://schemas.microsoft.com/office/drawing/2014/main" id="{A4AFD4D6-E5FD-726D-01C0-9BBCB35D771F}"/>
              </a:ext>
            </a:extLst>
          </p:cNvPr>
          <p:cNvGraphicFramePr>
            <a:graphicFrameLocks noGrp="1"/>
          </p:cNvGraphicFramePr>
          <p:nvPr>
            <p:extLst>
              <p:ext uri="{D42A27DB-BD31-4B8C-83A1-F6EECF244321}">
                <p14:modId xmlns:p14="http://schemas.microsoft.com/office/powerpoint/2010/main" val="1834013045"/>
              </p:ext>
            </p:extLst>
          </p:nvPr>
        </p:nvGraphicFramePr>
        <p:xfrm>
          <a:off x="234416" y="1162395"/>
          <a:ext cx="11723168" cy="4318454"/>
        </p:xfrm>
        <a:graphic>
          <a:graphicData uri="http://schemas.openxmlformats.org/drawingml/2006/table">
            <a:tbl>
              <a:tblPr firstRow="1" firstCol="1" bandRow="1">
                <a:tableStyleId>{7E9639D4-E3E2-4D34-9284-5A2195B3D0D7}</a:tableStyleId>
              </a:tblPr>
              <a:tblGrid>
                <a:gridCol w="4384504">
                  <a:extLst>
                    <a:ext uri="{9D8B030D-6E8A-4147-A177-3AD203B41FA5}">
                      <a16:colId xmlns:a16="http://schemas.microsoft.com/office/drawing/2014/main" val="2815685846"/>
                    </a:ext>
                  </a:extLst>
                </a:gridCol>
                <a:gridCol w="1042416">
                  <a:extLst>
                    <a:ext uri="{9D8B030D-6E8A-4147-A177-3AD203B41FA5}">
                      <a16:colId xmlns:a16="http://schemas.microsoft.com/office/drawing/2014/main" val="954387190"/>
                    </a:ext>
                  </a:extLst>
                </a:gridCol>
                <a:gridCol w="1411017">
                  <a:extLst>
                    <a:ext uri="{9D8B030D-6E8A-4147-A177-3AD203B41FA5}">
                      <a16:colId xmlns:a16="http://schemas.microsoft.com/office/drawing/2014/main" val="581790267"/>
                    </a:ext>
                  </a:extLst>
                </a:gridCol>
                <a:gridCol w="958788">
                  <a:extLst>
                    <a:ext uri="{9D8B030D-6E8A-4147-A177-3AD203B41FA5}">
                      <a16:colId xmlns:a16="http://schemas.microsoft.com/office/drawing/2014/main" val="1263666925"/>
                    </a:ext>
                  </a:extLst>
                </a:gridCol>
                <a:gridCol w="1020932">
                  <a:extLst>
                    <a:ext uri="{9D8B030D-6E8A-4147-A177-3AD203B41FA5}">
                      <a16:colId xmlns:a16="http://schemas.microsoft.com/office/drawing/2014/main" val="1326356602"/>
                    </a:ext>
                  </a:extLst>
                </a:gridCol>
                <a:gridCol w="1052878">
                  <a:extLst>
                    <a:ext uri="{9D8B030D-6E8A-4147-A177-3AD203B41FA5}">
                      <a16:colId xmlns:a16="http://schemas.microsoft.com/office/drawing/2014/main" val="1735937952"/>
                    </a:ext>
                  </a:extLst>
                </a:gridCol>
                <a:gridCol w="1852633">
                  <a:extLst>
                    <a:ext uri="{9D8B030D-6E8A-4147-A177-3AD203B41FA5}">
                      <a16:colId xmlns:a16="http://schemas.microsoft.com/office/drawing/2014/main" val="1403355744"/>
                    </a:ext>
                  </a:extLst>
                </a:gridCol>
              </a:tblGrid>
              <a:tr h="0">
                <a:tc>
                  <a:txBody>
                    <a:bodyPr/>
                    <a:lstStyle/>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bg1"/>
                          </a:solidFill>
                          <a:effectLst/>
                        </a:rPr>
                        <a:t>Main characteristics in automatic path detection</a:t>
                      </a:r>
                      <a:endParaRPr lang="en-US" sz="1500" b="1" kern="1200">
                        <a:solidFill>
                          <a:schemeClr val="bg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defTabSz="914400" rtl="0" eaLnBrk="1" latinLnBrk="0" hangingPunct="1">
                        <a:lnSpc>
                          <a:spcPct val="150000"/>
                        </a:lnSpc>
                        <a:spcBef>
                          <a:spcPct val="0"/>
                        </a:spcBef>
                        <a:spcAft>
                          <a:spcPct val="0"/>
                        </a:spcAft>
                      </a:pPr>
                      <a:r>
                        <a:rPr lang="en-US" sz="1500" b="1" kern="1200">
                          <a:solidFill>
                            <a:schemeClr val="bg1"/>
                          </a:solidFill>
                          <a:effectLst/>
                        </a:rPr>
                        <a:t>GPS based</a:t>
                      </a:r>
                      <a:endParaRPr lang="en-US" sz="1500" b="1" kern="1200">
                        <a:solidFill>
                          <a:schemeClr val="bg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defTabSz="914400" rtl="0" eaLnBrk="1" latinLnBrk="0" hangingPunct="1">
                        <a:lnSpc>
                          <a:spcPct val="150000"/>
                        </a:lnSpc>
                        <a:spcBef>
                          <a:spcPct val="0"/>
                        </a:spcBef>
                        <a:spcAft>
                          <a:spcPct val="0"/>
                        </a:spcAft>
                      </a:pPr>
                      <a:r>
                        <a:rPr lang="en-US" sz="1500" b="1" kern="1200">
                          <a:solidFill>
                            <a:schemeClr val="bg1"/>
                          </a:solidFill>
                          <a:effectLst/>
                        </a:rPr>
                        <a:t>Laser &amp; GPS </a:t>
                      </a:r>
                    </a:p>
                  </a:txBody>
                  <a:tcPr marL="114300" marR="1143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bg1"/>
                          </a:solidFill>
                          <a:effectLst/>
                        </a:rPr>
                        <a:t>Lidar based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defTabSz="914400" rtl="0" eaLnBrk="1" latinLnBrk="0" hangingPunct="1">
                        <a:lnSpc>
                          <a:spcPct val="150000"/>
                        </a:lnSpc>
                        <a:spcBef>
                          <a:spcPct val="0"/>
                        </a:spcBef>
                        <a:spcAft>
                          <a:spcPct val="0"/>
                        </a:spcAft>
                      </a:pPr>
                      <a:r>
                        <a:rPr lang="en-US" sz="1500" b="1" kern="1200">
                          <a:solidFill>
                            <a:schemeClr val="bg1"/>
                          </a:solidFill>
                          <a:effectLst/>
                        </a:rPr>
                        <a:t>Ultrasonic based </a:t>
                      </a:r>
                      <a:endParaRPr lang="en-US" sz="1500" b="1" kern="1200">
                        <a:solidFill>
                          <a:schemeClr val="bg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bg1"/>
                          </a:solidFill>
                          <a:effectLst/>
                        </a:rPr>
                        <a:t>Machine learning</a:t>
                      </a:r>
                      <a:endParaRPr lang="en-US" sz="1500" b="1" kern="1200">
                        <a:solidFill>
                          <a:schemeClr val="bg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Image segmentation TeaBot</a:t>
                      </a:r>
                      <a:endParaRPr lang="en-US" sz="1500" b="1"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extLst>
                  <a:ext uri="{0D108BD9-81ED-4DB2-BD59-A6C34878D82A}">
                    <a16:rowId xmlns:a16="http://schemas.microsoft.com/office/drawing/2014/main" val="4137925268"/>
                  </a:ext>
                </a:extLst>
              </a:tr>
              <a:tr h="688286">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Performing in equal accuracy for varying conditions of crop growth</a:t>
                      </a:r>
                      <a:endParaRPr lang="en-US" sz="1500" b="1" kern="1200">
                        <a:solidFill>
                          <a:schemeClr val="tx1"/>
                        </a:solidFill>
                        <a:effectLst/>
                        <a:latin typeface="+mn-lt"/>
                        <a:ea typeface="+mn-ea"/>
                        <a:cs typeface="+mn-cs"/>
                      </a:endParaRPr>
                    </a:p>
                  </a:txBody>
                  <a:tcPr marL="114300" marR="1143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r>
                        <a:rPr lang="en-US" sz="1500" b="0" kern="1200">
                          <a:solidFill>
                            <a:schemeClr val="tx1"/>
                          </a:solidFill>
                          <a:effectLst/>
                        </a:rPr>
                        <a:t> </a:t>
                      </a:r>
                    </a:p>
                    <a:p>
                      <a:pPr marL="0" marR="0" algn="ctr" defTabSz="914400" rtl="0" eaLnBrk="1" latinLnBrk="0" hangingPunct="1">
                        <a:lnSpc>
                          <a:spcPct val="150000"/>
                        </a:lnSpc>
                        <a:spcBef>
                          <a:spcPct val="0"/>
                        </a:spcBef>
                        <a:spcAft>
                          <a:spcPct val="0"/>
                        </a:spcAft>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algn="ctr" defTabSz="914400" rtl="0" eaLnBrk="1" latinLnBrk="0" hangingPunct="1">
                        <a:lnSpc>
                          <a:spcPct val="150000"/>
                        </a:lnSpc>
                        <a:spcBef>
                          <a:spcPct val="0"/>
                        </a:spcBef>
                        <a:spcAft>
                          <a:spcPct val="0"/>
                        </a:spcAft>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algn="ctr" defTabSz="914400" rtl="0" eaLnBrk="1" latinLnBrk="0" hangingPunct="1">
                        <a:lnSpc>
                          <a:spcPct val="150000"/>
                        </a:lnSpc>
                        <a:spcBef>
                          <a:spcPct val="0"/>
                        </a:spcBef>
                        <a:spcAft>
                          <a:spcPct val="0"/>
                        </a:spcAft>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extLst>
                  <a:ext uri="{0D108BD9-81ED-4DB2-BD59-A6C34878D82A}">
                    <a16:rowId xmlns:a16="http://schemas.microsoft.com/office/drawing/2014/main" val="3644694689"/>
                  </a:ext>
                </a:extLst>
              </a:tr>
              <a:tr h="615300">
                <a:tc>
                  <a:txBody>
                    <a:bodyPr/>
                    <a:lstStyle/>
                    <a:p>
                      <a:pPr marL="0" marR="0" algn="ctr" defTabSz="914400" rtl="0" eaLnBrk="1" latinLnBrk="0" hangingPunct="1">
                        <a:lnSpc>
                          <a:spcPct val="150000"/>
                        </a:lnSpc>
                        <a:spcBef>
                          <a:spcPct val="0"/>
                        </a:spcBef>
                        <a:spcAft>
                          <a:spcPct val="0"/>
                        </a:spcAft>
                      </a:pPr>
                      <a:endParaRPr lang="en-US" sz="1500" b="1" kern="1200">
                        <a:solidFill>
                          <a:schemeClr val="tx1"/>
                        </a:solidFill>
                        <a:effectLst/>
                      </a:endParaRPr>
                    </a:p>
                    <a:p>
                      <a:pPr marL="0" marR="0" algn="ctr" defTabSz="914400" rtl="0" eaLnBrk="1" latinLnBrk="0" hangingPunct="1">
                        <a:lnSpc>
                          <a:spcPct val="150000"/>
                        </a:lnSpc>
                        <a:spcBef>
                          <a:spcPct val="0"/>
                        </a:spcBef>
                        <a:spcAft>
                          <a:spcPct val="0"/>
                        </a:spcAft>
                      </a:pPr>
                      <a:r>
                        <a:rPr lang="en-US" sz="1500" b="1" kern="1200">
                          <a:solidFill>
                            <a:schemeClr val="tx1"/>
                          </a:solidFill>
                          <a:effectLst/>
                        </a:rPr>
                        <a:t>Capability of row center determination</a:t>
                      </a:r>
                    </a:p>
                    <a:p>
                      <a:pPr marL="0" marR="0" algn="ctr" defTabSz="914400" rtl="0" eaLnBrk="1" latinLnBrk="0" hangingPunct="1">
                        <a:lnSpc>
                          <a:spcPct val="150000"/>
                        </a:lnSpc>
                        <a:spcBef>
                          <a:spcPct val="0"/>
                        </a:spcBef>
                        <a:spcAft>
                          <a:spcPct val="0"/>
                        </a:spcAft>
                      </a:pPr>
                      <a:endParaRPr lang="en-US" sz="1500" b="1"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algn="ctr" defTabSz="914400" rtl="0" eaLnBrk="1" latinLnBrk="0" hangingPunct="1">
                        <a:lnSpc>
                          <a:spcPct val="150000"/>
                        </a:lnSpc>
                        <a:spcBef>
                          <a:spcPct val="0"/>
                        </a:spcBef>
                        <a:spcAft>
                          <a:spcPct val="0"/>
                        </a:spcAft>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algn="ctr" defTabSz="914400" rtl="0" eaLnBrk="1" latinLnBrk="0" hangingPunct="1">
                        <a:lnSpc>
                          <a:spcPct val="150000"/>
                        </a:lnSpc>
                        <a:spcBef>
                          <a:spcPct val="0"/>
                        </a:spcBef>
                        <a:spcAft>
                          <a:spcPct val="0"/>
                        </a:spcAft>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1"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1"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extLst>
                  <a:ext uri="{0D108BD9-81ED-4DB2-BD59-A6C34878D82A}">
                    <a16:rowId xmlns:a16="http://schemas.microsoft.com/office/drawing/2014/main" val="798220749"/>
                  </a:ext>
                </a:extLst>
              </a:tr>
              <a:tr h="615300">
                <a:tc>
                  <a:txBody>
                    <a:bodyPr/>
                    <a:lstStyle/>
                    <a:p>
                      <a:pPr marL="0" marR="0" algn="ctr" defTabSz="914400" rtl="0" eaLnBrk="1" latinLnBrk="0" hangingPunct="1">
                        <a:lnSpc>
                          <a:spcPct val="150000"/>
                        </a:lnSpc>
                        <a:spcBef>
                          <a:spcPct val="0"/>
                        </a:spcBef>
                        <a:spcAft>
                          <a:spcPct val="0"/>
                        </a:spcAft>
                      </a:pPr>
                      <a:r>
                        <a:rPr lang="en-US" sz="1500" b="1" kern="1200">
                          <a:solidFill>
                            <a:schemeClr val="tx1"/>
                          </a:solidFill>
                          <a:effectLst/>
                        </a:rPr>
                        <a:t>Capability of detecting the plantation rows in varying field conditions (Adaptive Navigation)</a:t>
                      </a:r>
                      <a:endParaRPr lang="en-US" sz="1500" b="1"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0" kern="1200">
                          <a:solidFill>
                            <a:schemeClr val="tx1"/>
                          </a:solidFill>
                          <a:effectLst/>
                        </a:rPr>
                        <a:t>✘</a:t>
                      </a:r>
                    </a:p>
                    <a:p>
                      <a:pPr marL="0" marR="0" lvl="0" indent="0" algn="ctr" defTabSz="914400" rtl="0" eaLnBrk="1" fontAlgn="auto" latinLnBrk="0" hangingPunct="1">
                        <a:lnSpc>
                          <a:spcPct val="150000"/>
                        </a:lnSpc>
                        <a:spcBef>
                          <a:spcPct val="0"/>
                        </a:spcBef>
                        <a:spcAft>
                          <a:spcPct val="0"/>
                        </a:spcAft>
                        <a:buClrTx/>
                        <a:buSzTx/>
                        <a:buFontTx/>
                        <a:buNone/>
                        <a:defRPr/>
                      </a:pP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algn="ctr" defTabSz="914400" rtl="0" eaLnBrk="1" latinLnBrk="0" hangingPunct="1">
                        <a:lnSpc>
                          <a:spcPct val="150000"/>
                        </a:lnSpc>
                        <a:spcBef>
                          <a:spcPct val="0"/>
                        </a:spcBef>
                        <a:spcAft>
                          <a:spcPct val="0"/>
                        </a:spcAft>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algn="ctr" defTabSz="914400" rtl="0" eaLnBrk="1" latinLnBrk="0" hangingPunct="1">
                        <a:lnSpc>
                          <a:spcPct val="150000"/>
                        </a:lnSpc>
                        <a:spcBef>
                          <a:spcPct val="0"/>
                        </a:spcBef>
                        <a:spcAft>
                          <a:spcPct val="0"/>
                        </a:spcAft>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algn="ctr" defTabSz="914400" rtl="0" eaLnBrk="1" latinLnBrk="0" hangingPunct="1">
                        <a:lnSpc>
                          <a:spcPct val="150000"/>
                        </a:lnSpc>
                        <a:spcBef>
                          <a:spcPct val="0"/>
                        </a:spcBef>
                        <a:spcAft>
                          <a:spcPct val="0"/>
                        </a:spcAft>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ct val="0"/>
                        </a:spcBef>
                        <a:spcAft>
                          <a:spcPct val="0"/>
                        </a:spcAft>
                        <a:buClrTx/>
                        <a:buSzTx/>
                        <a:buFontTx/>
                        <a:buNone/>
                        <a:tabLst/>
                        <a:defRPr/>
                      </a:pPr>
                      <a:r>
                        <a:rPr kumimoji="0" lang="en-US" sz="1500" b="1" i="0" u="none" strike="noStrike" kern="1200" cap="none" spc="0" normalizeH="0" baseline="0" noProof="0">
                          <a:ln>
                            <a:noFill/>
                          </a:ln>
                          <a:solidFill>
                            <a:prstClr val="black"/>
                          </a:solidFill>
                          <a:effectLst/>
                          <a:uLnTx/>
                          <a:uFillTx/>
                          <a:latin typeface="Calibri"/>
                          <a:cs typeface="Arial"/>
                        </a:rPr>
                        <a:t>✓</a:t>
                      </a:r>
                      <a:endParaRPr kumimoji="0" lang="en-US" sz="1500" b="1" i="0" u="none" strike="noStrike" kern="1200" cap="none" spc="0" normalizeH="0" baseline="0" noProof="0">
                        <a:ln>
                          <a:noFill/>
                        </a:ln>
                        <a:solidFill>
                          <a:prstClr val="black"/>
                        </a:solidFill>
                        <a:effectLst/>
                        <a:uLnTx/>
                        <a:uFillTx/>
                        <a:latin typeface="Calibri"/>
                        <a:ea typeface="+mn-ea"/>
                        <a:cs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extLst>
                  <a:ext uri="{0D108BD9-81ED-4DB2-BD59-A6C34878D82A}">
                    <a16:rowId xmlns:a16="http://schemas.microsoft.com/office/drawing/2014/main" val="2295132905"/>
                  </a:ext>
                </a:extLst>
              </a:tr>
              <a:tr h="615300">
                <a:tc>
                  <a:txBody>
                    <a:bodyPr/>
                    <a:lstStyle/>
                    <a:p>
                      <a:pPr marL="0" marR="0" algn="ctr" defTabSz="914400" rtl="0" eaLnBrk="1" latinLnBrk="0" hangingPunct="1">
                        <a:lnSpc>
                          <a:spcPct val="150000"/>
                        </a:lnSpc>
                        <a:spcBef>
                          <a:spcPct val="0"/>
                        </a:spcBef>
                        <a:spcAft>
                          <a:spcPct val="0"/>
                        </a:spcAft>
                      </a:pPr>
                      <a:endParaRPr lang="en-US" sz="1500" b="1" kern="1200">
                        <a:solidFill>
                          <a:schemeClr val="tx1"/>
                        </a:solidFill>
                        <a:effectLst/>
                      </a:endParaRPr>
                    </a:p>
                    <a:p>
                      <a:pPr marL="0" marR="0" algn="ctr" defTabSz="914400" rtl="0" eaLnBrk="1" latinLnBrk="0" hangingPunct="1">
                        <a:lnSpc>
                          <a:spcPct val="150000"/>
                        </a:lnSpc>
                        <a:spcBef>
                          <a:spcPct val="0"/>
                        </a:spcBef>
                        <a:spcAft>
                          <a:spcPct val="0"/>
                        </a:spcAft>
                      </a:pPr>
                      <a:r>
                        <a:rPr lang="en-US" sz="1500" b="1" kern="1200">
                          <a:solidFill>
                            <a:schemeClr val="tx1"/>
                          </a:solidFill>
                          <a:effectLst/>
                        </a:rPr>
                        <a:t>Identifying the end of the plantation rows</a:t>
                      </a:r>
                    </a:p>
                    <a:p>
                      <a:pPr marL="0" marR="0" algn="ctr" defTabSz="914400" rtl="0" eaLnBrk="1" latinLnBrk="0" hangingPunct="1">
                        <a:lnSpc>
                          <a:spcPct val="150000"/>
                        </a:lnSpc>
                        <a:spcBef>
                          <a:spcPct val="0"/>
                        </a:spcBef>
                        <a:spcAft>
                          <a:spcPct val="0"/>
                        </a:spcAft>
                      </a:pPr>
                      <a:endParaRPr lang="en-US" sz="1500" b="1"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1"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1"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1" kern="1200">
                          <a:solidFill>
                            <a:schemeClr val="tx1"/>
                          </a:solidFill>
                          <a:effectLst/>
                        </a:rPr>
                        <a:t>✓</a:t>
                      </a:r>
                      <a:endParaRPr lang="en-US" sz="1500" b="1"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algn="ctr" defTabSz="914400" rtl="0" eaLnBrk="1" latinLnBrk="0" hangingPunct="1">
                        <a:lnSpc>
                          <a:spcPct val="150000"/>
                        </a:lnSpc>
                        <a:spcBef>
                          <a:spcPct val="0"/>
                        </a:spcBef>
                        <a:spcAft>
                          <a:spcPct val="0"/>
                        </a:spcAft>
                      </a:pPr>
                      <a:r>
                        <a:rPr lang="en-US" sz="1500" b="0" kern="1200">
                          <a:solidFill>
                            <a:schemeClr val="tx1"/>
                          </a:solidFill>
                          <a:effectLst/>
                        </a:rPr>
                        <a:t>✘</a:t>
                      </a: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50000"/>
                        </a:lnSpc>
                        <a:spcBef>
                          <a:spcPct val="0"/>
                        </a:spcBef>
                        <a:spcAft>
                          <a:spcPct val="0"/>
                        </a:spcAft>
                      </a:pPr>
                      <a:endParaRPr lang="en-US" sz="1500" b="0" kern="1200">
                        <a:solidFill>
                          <a:schemeClr val="tx1"/>
                        </a:solidFill>
                        <a:effectLst/>
                      </a:endParaRPr>
                    </a:p>
                    <a:p>
                      <a:pPr marL="0" marR="0" lvl="0" indent="0" algn="ctr" defTabSz="914400" rtl="0" eaLnBrk="1" fontAlgn="auto" latinLnBrk="0" hangingPunct="1">
                        <a:lnSpc>
                          <a:spcPct val="150000"/>
                        </a:lnSpc>
                        <a:spcBef>
                          <a:spcPct val="0"/>
                        </a:spcBef>
                        <a:spcAft>
                          <a:spcPct val="0"/>
                        </a:spcAft>
                        <a:buClrTx/>
                        <a:buSzTx/>
                        <a:buFontTx/>
                        <a:buNone/>
                        <a:defRPr/>
                      </a:pPr>
                      <a:r>
                        <a:rPr lang="en-US" sz="1500" b="0" kern="1200">
                          <a:solidFill>
                            <a:schemeClr val="tx1"/>
                          </a:solidFill>
                          <a:effectLst/>
                        </a:rPr>
                        <a:t>✘</a:t>
                      </a:r>
                    </a:p>
                    <a:p>
                      <a:pPr marL="0" marR="0" algn="ctr" defTabSz="914400" rtl="0" eaLnBrk="1" latinLnBrk="0" hangingPunct="1">
                        <a:lnSpc>
                          <a:spcPct val="150000"/>
                        </a:lnSpc>
                        <a:spcBef>
                          <a:spcPct val="0"/>
                        </a:spcBef>
                        <a:spcAft>
                          <a:spcPct val="0"/>
                        </a:spcAft>
                      </a:pPr>
                      <a:endParaRPr lang="en-US" sz="1500" b="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ct val="0"/>
                        </a:spcBef>
                        <a:spcAft>
                          <a:spcPct val="0"/>
                        </a:spcAft>
                        <a:buClrTx/>
                        <a:buSzTx/>
                        <a:buFontTx/>
                        <a:buNone/>
                        <a:tabLst/>
                        <a:defRPr/>
                      </a:pPr>
                      <a:r>
                        <a:rPr kumimoji="0" lang="en-US" sz="1500" b="1" i="0" u="none" strike="noStrike" kern="1200" cap="none" spc="0" normalizeH="0" baseline="0" noProof="0">
                          <a:ln>
                            <a:noFill/>
                          </a:ln>
                          <a:solidFill>
                            <a:prstClr val="black"/>
                          </a:solidFill>
                          <a:effectLst/>
                          <a:uLnTx/>
                          <a:uFillTx/>
                          <a:latin typeface="Calibri"/>
                          <a:cs typeface="Arial"/>
                        </a:rPr>
                        <a:t>✓</a:t>
                      </a:r>
                      <a:endParaRPr kumimoji="0" lang="en-US" sz="1500" b="1" i="0" u="none" strike="noStrike" kern="1200" cap="none" spc="0" normalizeH="0" baseline="0" noProof="0">
                        <a:ln>
                          <a:noFill/>
                        </a:ln>
                        <a:solidFill>
                          <a:prstClr val="black"/>
                        </a:solidFill>
                        <a:effectLst/>
                        <a:uLnTx/>
                        <a:uFillTx/>
                        <a:latin typeface="Calibri"/>
                        <a:ea typeface="+mn-ea"/>
                        <a:cs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extLst>
                  <a:ext uri="{0D108BD9-81ED-4DB2-BD59-A6C34878D82A}">
                    <a16:rowId xmlns:a16="http://schemas.microsoft.com/office/drawing/2014/main" val="2936050130"/>
                  </a:ext>
                </a:extLst>
              </a:tr>
            </a:tbl>
          </a:graphicData>
        </a:graphic>
      </p:graphicFrame>
      <p:sp>
        <p:nvSpPr>
          <p:cNvPr id="2" name="TextBox 1">
            <a:extLst>
              <a:ext uri="{FF2B5EF4-FFF2-40B4-BE49-F238E27FC236}">
                <a16:creationId xmlns:a16="http://schemas.microsoft.com/office/drawing/2014/main" id="{03BFD913-338C-6DEA-FFE0-B3A5CE80E052}"/>
              </a:ext>
            </a:extLst>
          </p:cNvPr>
          <p:cNvSpPr txBox="1"/>
          <p:nvPr/>
        </p:nvSpPr>
        <p:spPr>
          <a:xfrm>
            <a:off x="2148840" y="0"/>
            <a:ext cx="5128334" cy="7848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500">
                <a:solidFill>
                  <a:srgbClr val="000060"/>
                </a:solidFill>
                <a:latin typeface="+mj-lt"/>
                <a:ea typeface="+mj-ea"/>
                <a:cs typeface="+mj-cs"/>
              </a:rPr>
              <a:t>Comparison</a:t>
            </a:r>
          </a:p>
        </p:txBody>
      </p:sp>
      <p:pic>
        <p:nvPicPr>
          <p:cNvPr id="3" name="Picture 2">
            <a:extLst>
              <a:ext uri="{FF2B5EF4-FFF2-40B4-BE49-F238E27FC236}">
                <a16:creationId xmlns:a16="http://schemas.microsoft.com/office/drawing/2014/main" id="{B7B2C39E-C74B-DB43-584E-B46395463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6EC0F1EB-63CE-038C-5F3E-B6C559CE8C42}"/>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13155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6D5B244D-1888-CC7A-7B58-603D0BB88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FA597D-C6E4-43EE-876D-69EBBB7388A6}"/>
              </a:ext>
            </a:extLst>
          </p:cNvPr>
          <p:cNvSpPr>
            <a:spLocks noGrp="1"/>
          </p:cNvSpPr>
          <p:nvPr>
            <p:ph type="title"/>
          </p:nvPr>
        </p:nvSpPr>
        <p:spPr>
          <a:xfrm>
            <a:off x="2148840" y="0"/>
            <a:ext cx="5140569" cy="814111"/>
          </a:xfrm>
        </p:spPr>
        <p:txBody>
          <a:bodyPr>
            <a:normAutofit/>
          </a:bodyPr>
          <a:lstStyle/>
          <a:p>
            <a:r>
              <a:rPr lang="en-US" sz="4500">
                <a:solidFill>
                  <a:srgbClr val="000060"/>
                </a:solidFill>
              </a:rPr>
              <a:t>Research Question</a:t>
            </a:r>
          </a:p>
        </p:txBody>
      </p:sp>
      <p:sp>
        <p:nvSpPr>
          <p:cNvPr id="4" name="TextBox 3">
            <a:extLst>
              <a:ext uri="{FF2B5EF4-FFF2-40B4-BE49-F238E27FC236}">
                <a16:creationId xmlns:a16="http://schemas.microsoft.com/office/drawing/2014/main" id="{D99E6EED-AC5F-C5DA-6722-5CB8C51FCE52}"/>
              </a:ext>
            </a:extLst>
          </p:cNvPr>
          <p:cNvSpPr txBox="1"/>
          <p:nvPr/>
        </p:nvSpPr>
        <p:spPr>
          <a:xfrm>
            <a:off x="1671176" y="1703163"/>
            <a:ext cx="8512022"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ts val="1000"/>
              </a:spcBef>
            </a:pPr>
            <a:r>
              <a:rPr lang="en-US" sz="3200">
                <a:ea typeface="+mj-ea"/>
                <a:cs typeface="+mj-cs"/>
              </a:rPr>
              <a:t>How to create an algorithm to detect the tea plantation rows more accurately to help the robot navigate automatically?</a:t>
            </a:r>
          </a:p>
        </p:txBody>
      </p:sp>
      <p:pic>
        <p:nvPicPr>
          <p:cNvPr id="3" name="Picture 2">
            <a:extLst>
              <a:ext uri="{FF2B5EF4-FFF2-40B4-BE49-F238E27FC236}">
                <a16:creationId xmlns:a16="http://schemas.microsoft.com/office/drawing/2014/main" id="{93E83E37-3E51-44CF-D304-139E395AD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8ACFA3BB-D3EB-E728-BF42-9BA7739E6918}"/>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pic>
        <p:nvPicPr>
          <p:cNvPr id="7" name="Picture 2" descr="Robot with question mark stock illustration. Illustration of crux -  137794212">
            <a:extLst>
              <a:ext uri="{FF2B5EF4-FFF2-40B4-BE49-F238E27FC236}">
                <a16:creationId xmlns:a16="http://schemas.microsoft.com/office/drawing/2014/main" id="{158183FB-B88F-1E3C-70AE-C6ED76B6E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798" y="3908234"/>
            <a:ext cx="2279227" cy="1709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69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07F4B43-7E56-894B-B144-A65262620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3CB3CA9F-789F-7595-F85C-22FCDBAF7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Rectangle 4">
            <a:extLst>
              <a:ext uri="{FF2B5EF4-FFF2-40B4-BE49-F238E27FC236}">
                <a16:creationId xmlns:a16="http://schemas.microsoft.com/office/drawing/2014/main" id="{CE5A876B-4290-2291-C648-17E62613FDA1}"/>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sp>
        <p:nvSpPr>
          <p:cNvPr id="8" name="Content Placeholder 2">
            <a:extLst>
              <a:ext uri="{FF2B5EF4-FFF2-40B4-BE49-F238E27FC236}">
                <a16:creationId xmlns:a16="http://schemas.microsoft.com/office/drawing/2014/main" id="{6CD8877C-F469-6182-84D6-CD6998C03736}"/>
              </a:ext>
            </a:extLst>
          </p:cNvPr>
          <p:cNvSpPr txBox="1">
            <a:spLocks/>
          </p:cNvSpPr>
          <p:nvPr/>
        </p:nvSpPr>
        <p:spPr>
          <a:xfrm>
            <a:off x="3355397" y="2731841"/>
            <a:ext cx="4873283" cy="1010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en-US" sz="7200">
                <a:solidFill>
                  <a:srgbClr val="000060"/>
                </a:solidFill>
              </a:rPr>
              <a:t>OBJECTIVES</a:t>
            </a:r>
          </a:p>
        </p:txBody>
      </p:sp>
    </p:spTree>
    <p:extLst>
      <p:ext uri="{BB962C8B-B14F-4D97-AF65-F5344CB8AC3E}">
        <p14:creationId xmlns:p14="http://schemas.microsoft.com/office/powerpoint/2010/main" val="17056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a:extLst>
              <a:ext uri="{FF2B5EF4-FFF2-40B4-BE49-F238E27FC236}">
                <a16:creationId xmlns:a16="http://schemas.microsoft.com/office/drawing/2014/main" id="{9983C568-AA48-9C4B-A46E-61E4A979C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29BB201-31F1-7ABC-983D-AF8D2C62C509}"/>
              </a:ext>
            </a:extLst>
          </p:cNvPr>
          <p:cNvSpPr txBox="1"/>
          <p:nvPr/>
        </p:nvSpPr>
        <p:spPr>
          <a:xfrm>
            <a:off x="717755" y="1789204"/>
            <a:ext cx="10550013" cy="13181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sz="2800"/>
              <a:t>How to develop the </a:t>
            </a:r>
            <a:r>
              <a:rPr lang="en-US" sz="2800" err="1"/>
              <a:t>TeaBot</a:t>
            </a:r>
            <a:r>
              <a:rPr lang="en-US" sz="2800"/>
              <a:t> for the liquid fertilization process efficiently?</a:t>
            </a:r>
          </a:p>
        </p:txBody>
      </p:sp>
      <p:pic>
        <p:nvPicPr>
          <p:cNvPr id="3" name="Picture 2">
            <a:extLst>
              <a:ext uri="{FF2B5EF4-FFF2-40B4-BE49-F238E27FC236}">
                <a16:creationId xmlns:a16="http://schemas.microsoft.com/office/drawing/2014/main" id="{7B351745-F249-5ECB-2165-F8543AA94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Title 1">
            <a:extLst>
              <a:ext uri="{FF2B5EF4-FFF2-40B4-BE49-F238E27FC236}">
                <a16:creationId xmlns:a16="http://schemas.microsoft.com/office/drawing/2014/main" id="{D1EBEA86-0EBD-902D-3B1C-44EFB9C6FDEB}"/>
              </a:ext>
            </a:extLst>
          </p:cNvPr>
          <p:cNvSpPr txBox="1">
            <a:spLocks/>
          </p:cNvSpPr>
          <p:nvPr/>
        </p:nvSpPr>
        <p:spPr>
          <a:xfrm>
            <a:off x="2302182" y="71630"/>
            <a:ext cx="6401980" cy="60332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Research Question</a:t>
            </a:r>
          </a:p>
        </p:txBody>
      </p:sp>
      <p:pic>
        <p:nvPicPr>
          <p:cNvPr id="8" name="Picture 2" descr="Robot with question mark stock illustration. Illustration of crux -  137794212">
            <a:extLst>
              <a:ext uri="{FF2B5EF4-FFF2-40B4-BE49-F238E27FC236}">
                <a16:creationId xmlns:a16="http://schemas.microsoft.com/office/drawing/2014/main" id="{055AD528-33AF-23FE-D6E0-2DB7CD891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7555" y="3654083"/>
            <a:ext cx="2968885" cy="2226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21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93464A8-1F67-811F-5EB9-2983CCA6C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C9236C-8EBA-C8CC-7FCE-8E3047ACE74A}"/>
              </a:ext>
            </a:extLst>
          </p:cNvPr>
          <p:cNvSpPr>
            <a:spLocks noGrp="1"/>
          </p:cNvSpPr>
          <p:nvPr>
            <p:ph type="title"/>
          </p:nvPr>
        </p:nvSpPr>
        <p:spPr>
          <a:xfrm>
            <a:off x="2148840" y="0"/>
            <a:ext cx="4648200" cy="689952"/>
          </a:xfrm>
        </p:spPr>
        <p:txBody>
          <a:bodyPr>
            <a:noAutofit/>
          </a:bodyPr>
          <a:lstStyle/>
          <a:p>
            <a:r>
              <a:rPr lang="en-US" sz="4500">
                <a:solidFill>
                  <a:srgbClr val="000060"/>
                </a:solidFill>
              </a:rPr>
              <a:t>Specific Objective</a:t>
            </a:r>
          </a:p>
        </p:txBody>
      </p:sp>
      <p:sp>
        <p:nvSpPr>
          <p:cNvPr id="4" name="TextBox 3">
            <a:extLst>
              <a:ext uri="{FF2B5EF4-FFF2-40B4-BE49-F238E27FC236}">
                <a16:creationId xmlns:a16="http://schemas.microsoft.com/office/drawing/2014/main" id="{202ACE7C-F645-FD48-7258-9F3BBD863131}"/>
              </a:ext>
            </a:extLst>
          </p:cNvPr>
          <p:cNvSpPr txBox="1"/>
          <p:nvPr/>
        </p:nvSpPr>
        <p:spPr>
          <a:xfrm>
            <a:off x="1307763" y="1544582"/>
            <a:ext cx="9576473" cy="222939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lnSpc>
                <a:spcPct val="150000"/>
              </a:lnSpc>
              <a:spcBef>
                <a:spcPts val="1000"/>
              </a:spcBef>
              <a:buFont typeface="Arial" panose="020B0604020202020204" pitchFamily="34" charset="0"/>
              <a:buChar char="•"/>
            </a:pPr>
            <a:r>
              <a:rPr lang="en-US" sz="3200">
                <a:ea typeface="+mj-ea"/>
                <a:cs typeface="+mj-cs"/>
              </a:rPr>
              <a:t>The development of the image segmentation model to navigate the robot automatically in the tea plantation rows in varying environmental conditions</a:t>
            </a:r>
            <a:endParaRPr lang="en-US" b="1">
              <a:solidFill>
                <a:srgbClr val="0E101A"/>
              </a:solidFill>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C6053E65-602D-6C60-4DF5-8892E35FA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3328202A-E396-A4D6-6530-7434B8283088}"/>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53639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517D142-9066-0D96-CA04-75110AFEF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B74E757-805A-9FC0-1452-EBD717644F0D}"/>
              </a:ext>
            </a:extLst>
          </p:cNvPr>
          <p:cNvSpPr>
            <a:spLocks noGrp="1"/>
          </p:cNvSpPr>
          <p:nvPr>
            <p:ph type="title"/>
          </p:nvPr>
        </p:nvSpPr>
        <p:spPr>
          <a:xfrm>
            <a:off x="2148840" y="0"/>
            <a:ext cx="3836094" cy="735885"/>
          </a:xfrm>
        </p:spPr>
        <p:txBody>
          <a:bodyPr>
            <a:normAutofit/>
          </a:bodyPr>
          <a:lstStyle/>
          <a:p>
            <a:r>
              <a:rPr lang="en-US" sz="4500">
                <a:solidFill>
                  <a:srgbClr val="000060"/>
                </a:solidFill>
              </a:rPr>
              <a:t>Sub Objectives</a:t>
            </a:r>
          </a:p>
        </p:txBody>
      </p:sp>
      <p:sp>
        <p:nvSpPr>
          <p:cNvPr id="4" name="TextBox 3">
            <a:extLst>
              <a:ext uri="{FF2B5EF4-FFF2-40B4-BE49-F238E27FC236}">
                <a16:creationId xmlns:a16="http://schemas.microsoft.com/office/drawing/2014/main" id="{F40BFFD7-937B-10F7-81AD-971BA6BB422C}"/>
              </a:ext>
            </a:extLst>
          </p:cNvPr>
          <p:cNvSpPr txBox="1"/>
          <p:nvPr/>
        </p:nvSpPr>
        <p:spPr>
          <a:xfrm>
            <a:off x="1522212" y="1309450"/>
            <a:ext cx="8925444" cy="385746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nSpc>
                <a:spcPct val="150000"/>
              </a:lnSpc>
              <a:spcBef>
                <a:spcPts val="1000"/>
              </a:spcBef>
              <a:buFont typeface="Arial" pitchFamily="34" charset="0"/>
              <a:buChar char="•"/>
            </a:pPr>
            <a:r>
              <a:rPr lang="en-US" sz="2800">
                <a:cs typeface="Iskoola Pota" panose="020B0502040204020203" pitchFamily="34" charset="0"/>
              </a:rPr>
              <a:t>Collecting the dataset, and applying data transforming, normalizing techniques.</a:t>
            </a:r>
          </a:p>
          <a:p>
            <a:pPr marL="228600" indent="-228600">
              <a:lnSpc>
                <a:spcPct val="150000"/>
              </a:lnSpc>
              <a:spcBef>
                <a:spcPts val="1000"/>
              </a:spcBef>
              <a:buFont typeface="Arial" pitchFamily="34" charset="0"/>
              <a:buChar char="•"/>
            </a:pPr>
            <a:r>
              <a:rPr lang="en-US" sz="2800">
                <a:cs typeface="Iskoola Pota" panose="020B0502040204020203" pitchFamily="34" charset="0"/>
              </a:rPr>
              <a:t>Image segmentation model development, optimizing, and testing the model.</a:t>
            </a:r>
          </a:p>
          <a:p>
            <a:pPr marL="228600" indent="-228600">
              <a:lnSpc>
                <a:spcPct val="150000"/>
              </a:lnSpc>
              <a:spcBef>
                <a:spcPts val="1000"/>
              </a:spcBef>
              <a:buFont typeface="Arial" pitchFamily="34" charset="0"/>
              <a:buChar char="•"/>
            </a:pPr>
            <a:r>
              <a:rPr lang="en-US" sz="2800">
                <a:cs typeface="Iskoola Pota" panose="020B0502040204020203" pitchFamily="34" charset="0"/>
              </a:rPr>
              <a:t>Communicating with the robot controller.</a:t>
            </a:r>
          </a:p>
          <a:p>
            <a:endParaRPr lang="en-US"/>
          </a:p>
        </p:txBody>
      </p:sp>
      <p:pic>
        <p:nvPicPr>
          <p:cNvPr id="3" name="Picture 2">
            <a:extLst>
              <a:ext uri="{FF2B5EF4-FFF2-40B4-BE49-F238E27FC236}">
                <a16:creationId xmlns:a16="http://schemas.microsoft.com/office/drawing/2014/main" id="{53A18131-D611-6192-E3A0-22E72AEA7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99B09BC1-2439-7E24-90AF-0D87B1E4BAA3}"/>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327561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71E984AB-A47F-8FD3-6898-E8C5D5196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69F6C8D-AF52-38E9-62C9-1CC97C9AF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7" name="Content Placeholder 2">
            <a:extLst>
              <a:ext uri="{FF2B5EF4-FFF2-40B4-BE49-F238E27FC236}">
                <a16:creationId xmlns:a16="http://schemas.microsoft.com/office/drawing/2014/main" id="{0F3AA1A0-FEF8-6ECB-1A36-62C7093F12A2}"/>
              </a:ext>
            </a:extLst>
          </p:cNvPr>
          <p:cNvSpPr txBox="1">
            <a:spLocks/>
          </p:cNvSpPr>
          <p:nvPr/>
        </p:nvSpPr>
        <p:spPr>
          <a:xfrm>
            <a:off x="2716363" y="2647435"/>
            <a:ext cx="6759274" cy="1010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en-US" sz="7200">
                <a:solidFill>
                  <a:srgbClr val="000060"/>
                </a:solidFill>
              </a:rPr>
              <a:t>METHODOLOGY</a:t>
            </a:r>
          </a:p>
        </p:txBody>
      </p:sp>
      <p:sp>
        <p:nvSpPr>
          <p:cNvPr id="8" name="Rectangle 7">
            <a:extLst>
              <a:ext uri="{FF2B5EF4-FFF2-40B4-BE49-F238E27FC236}">
                <a16:creationId xmlns:a16="http://schemas.microsoft.com/office/drawing/2014/main" id="{AA42C1AE-A6AF-5BF3-FFD2-0CF7FCD06229}"/>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347302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2B29818-F638-CDD0-6BFC-7ADDBE325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Diagram&#10;&#10;Description automatically generated">
            <a:extLst>
              <a:ext uri="{FF2B5EF4-FFF2-40B4-BE49-F238E27FC236}">
                <a16:creationId xmlns:a16="http://schemas.microsoft.com/office/drawing/2014/main" id="{08BA2AF0-3FAB-EFAF-A873-A7154E744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678" y="846505"/>
            <a:ext cx="10284643" cy="5339673"/>
          </a:xfrm>
          <a:prstGeom prst="rect">
            <a:avLst/>
          </a:prstGeom>
        </p:spPr>
      </p:pic>
      <p:pic>
        <p:nvPicPr>
          <p:cNvPr id="2" name="Picture 1">
            <a:extLst>
              <a:ext uri="{FF2B5EF4-FFF2-40B4-BE49-F238E27FC236}">
                <a16:creationId xmlns:a16="http://schemas.microsoft.com/office/drawing/2014/main" id="{4C7E7C60-9204-D09C-1958-42CC070E3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Rectangle 4">
            <a:extLst>
              <a:ext uri="{FF2B5EF4-FFF2-40B4-BE49-F238E27FC236}">
                <a16:creationId xmlns:a16="http://schemas.microsoft.com/office/drawing/2014/main" id="{B94E7382-1020-457B-9FCC-587846AB3C55}"/>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sp>
        <p:nvSpPr>
          <p:cNvPr id="6" name="Rectangle 5">
            <a:extLst>
              <a:ext uri="{FF2B5EF4-FFF2-40B4-BE49-F238E27FC236}">
                <a16:creationId xmlns:a16="http://schemas.microsoft.com/office/drawing/2014/main" id="{AB6D83FA-C53C-10A5-1AE5-D9871614CE1E}"/>
              </a:ext>
            </a:extLst>
          </p:cNvPr>
          <p:cNvSpPr/>
          <p:nvPr/>
        </p:nvSpPr>
        <p:spPr>
          <a:xfrm>
            <a:off x="5052767" y="1150070"/>
            <a:ext cx="1847654" cy="14800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30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7FE69FC-797A-0815-41CA-598EED9B8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710729-0CDC-DA63-19BB-CC6FD11A9AA6}"/>
              </a:ext>
            </a:extLst>
          </p:cNvPr>
          <p:cNvSpPr>
            <a:spLocks noGrp="1"/>
          </p:cNvSpPr>
          <p:nvPr>
            <p:ph type="title"/>
          </p:nvPr>
        </p:nvSpPr>
        <p:spPr>
          <a:xfrm>
            <a:off x="2148840" y="4599"/>
            <a:ext cx="3393831" cy="791106"/>
          </a:xfrm>
        </p:spPr>
        <p:txBody>
          <a:bodyPr>
            <a:normAutofit/>
          </a:bodyPr>
          <a:lstStyle/>
          <a:p>
            <a:r>
              <a:rPr lang="en-US" sz="4500">
                <a:solidFill>
                  <a:srgbClr val="000060"/>
                </a:solidFill>
              </a:rPr>
              <a:t>Technologies</a:t>
            </a:r>
          </a:p>
        </p:txBody>
      </p:sp>
      <p:pic>
        <p:nvPicPr>
          <p:cNvPr id="3" name="Picture 2">
            <a:extLst>
              <a:ext uri="{FF2B5EF4-FFF2-40B4-BE49-F238E27FC236}">
                <a16:creationId xmlns:a16="http://schemas.microsoft.com/office/drawing/2014/main" id="{9ADD4672-9BD9-9767-DB07-5ECD587E7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Rectangle 4">
            <a:extLst>
              <a:ext uri="{FF2B5EF4-FFF2-40B4-BE49-F238E27FC236}">
                <a16:creationId xmlns:a16="http://schemas.microsoft.com/office/drawing/2014/main" id="{8E3EC278-BAFD-2A35-2083-BF65EF02FBD1}"/>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pic>
        <p:nvPicPr>
          <p:cNvPr id="8" name="Picture 7">
            <a:extLst>
              <a:ext uri="{FF2B5EF4-FFF2-40B4-BE49-F238E27FC236}">
                <a16:creationId xmlns:a16="http://schemas.microsoft.com/office/drawing/2014/main" id="{A36206CB-B894-08F5-EDCF-1FFD11A614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5976" y="4012412"/>
            <a:ext cx="1035687" cy="610812"/>
          </a:xfrm>
          <a:prstGeom prst="rect">
            <a:avLst/>
          </a:prstGeom>
        </p:spPr>
      </p:pic>
      <p:grpSp>
        <p:nvGrpSpPr>
          <p:cNvPr id="25" name="Group 24">
            <a:extLst>
              <a:ext uri="{FF2B5EF4-FFF2-40B4-BE49-F238E27FC236}">
                <a16:creationId xmlns:a16="http://schemas.microsoft.com/office/drawing/2014/main" id="{E3896834-ACBB-1CC2-FD92-E29BA222AE71}"/>
              </a:ext>
            </a:extLst>
          </p:cNvPr>
          <p:cNvGrpSpPr/>
          <p:nvPr/>
        </p:nvGrpSpPr>
        <p:grpSpPr>
          <a:xfrm>
            <a:off x="619414" y="1210778"/>
            <a:ext cx="4532361" cy="4931858"/>
            <a:chOff x="530917" y="963071"/>
            <a:chExt cx="4532361" cy="4931858"/>
          </a:xfrm>
        </p:grpSpPr>
        <p:grpSp>
          <p:nvGrpSpPr>
            <p:cNvPr id="26" name="Group 25">
              <a:extLst>
                <a:ext uri="{FF2B5EF4-FFF2-40B4-BE49-F238E27FC236}">
                  <a16:creationId xmlns:a16="http://schemas.microsoft.com/office/drawing/2014/main" id="{34DBA012-9B53-80A3-9EF5-CCD454162E55}"/>
                </a:ext>
              </a:extLst>
            </p:cNvPr>
            <p:cNvGrpSpPr/>
            <p:nvPr/>
          </p:nvGrpSpPr>
          <p:grpSpPr>
            <a:xfrm>
              <a:off x="530917" y="963071"/>
              <a:ext cx="4532361" cy="4931858"/>
              <a:chOff x="757090" y="1232603"/>
              <a:chExt cx="4532361" cy="4931858"/>
            </a:xfrm>
          </p:grpSpPr>
          <p:cxnSp>
            <p:nvCxnSpPr>
              <p:cNvPr id="29" name="Straight Connector 28">
                <a:extLst>
                  <a:ext uri="{FF2B5EF4-FFF2-40B4-BE49-F238E27FC236}">
                    <a16:creationId xmlns:a16="http://schemas.microsoft.com/office/drawing/2014/main" id="{3D4CA719-2E62-7C49-EB7F-F415E82DA173}"/>
                  </a:ext>
                </a:extLst>
              </p:cNvPr>
              <p:cNvCxnSpPr>
                <a:cxnSpLocks/>
                <a:stCxn id="32" idx="6"/>
                <a:endCxn id="35" idx="2"/>
              </p:cNvCxnSpPr>
              <p:nvPr/>
            </p:nvCxnSpPr>
            <p:spPr>
              <a:xfrm flipV="1">
                <a:off x="1859502" y="3681058"/>
                <a:ext cx="1410792" cy="2000889"/>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3209704-6C81-9CDE-A3D2-84B6C14A27D9}"/>
                  </a:ext>
                </a:extLst>
              </p:cNvPr>
              <p:cNvGrpSpPr/>
              <p:nvPr/>
            </p:nvGrpSpPr>
            <p:grpSpPr>
              <a:xfrm>
                <a:off x="797291" y="1232603"/>
                <a:ext cx="1007631" cy="999519"/>
                <a:chOff x="3871582" y="1276015"/>
                <a:chExt cx="1439885" cy="1417100"/>
              </a:xfrm>
            </p:grpSpPr>
            <p:pic>
              <p:nvPicPr>
                <p:cNvPr id="36" name="Picture 35">
                  <a:extLst>
                    <a:ext uri="{FF2B5EF4-FFF2-40B4-BE49-F238E27FC236}">
                      <a16:creationId xmlns:a16="http://schemas.microsoft.com/office/drawing/2014/main" id="{3C7A8F1B-B572-6A50-6C84-49787519D01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71582" y="1638711"/>
                  <a:ext cx="1439885" cy="719941"/>
                </a:xfrm>
                <a:prstGeom prst="rect">
                  <a:avLst/>
                </a:prstGeom>
              </p:spPr>
            </p:pic>
            <p:sp>
              <p:nvSpPr>
                <p:cNvPr id="37" name="Oval 36">
                  <a:extLst>
                    <a:ext uri="{FF2B5EF4-FFF2-40B4-BE49-F238E27FC236}">
                      <a16:creationId xmlns:a16="http://schemas.microsoft.com/office/drawing/2014/main" id="{F0D85900-4595-88AE-DA4D-AB2187516FE7}"/>
                    </a:ext>
                  </a:extLst>
                </p:cNvPr>
                <p:cNvSpPr/>
                <p:nvPr/>
              </p:nvSpPr>
              <p:spPr>
                <a:xfrm>
                  <a:off x="3871582" y="1276015"/>
                  <a:ext cx="1417100" cy="14171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31" name="Oval 30">
                <a:extLst>
                  <a:ext uri="{FF2B5EF4-FFF2-40B4-BE49-F238E27FC236}">
                    <a16:creationId xmlns:a16="http://schemas.microsoft.com/office/drawing/2014/main" id="{8898EB04-40C6-EA40-DA3D-190F9AF8EC32}"/>
                  </a:ext>
                </a:extLst>
              </p:cNvPr>
              <p:cNvSpPr/>
              <p:nvPr/>
            </p:nvSpPr>
            <p:spPr>
              <a:xfrm>
                <a:off x="757090" y="3845475"/>
                <a:ext cx="967616" cy="1014518"/>
              </a:xfrm>
              <a:prstGeom prst="ellipse">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2" name="Oval 31">
                <a:extLst>
                  <a:ext uri="{FF2B5EF4-FFF2-40B4-BE49-F238E27FC236}">
                    <a16:creationId xmlns:a16="http://schemas.microsoft.com/office/drawing/2014/main" id="{67482C17-ABB1-DC26-CD69-41F30DB1335E}"/>
                  </a:ext>
                </a:extLst>
              </p:cNvPr>
              <p:cNvSpPr/>
              <p:nvPr/>
            </p:nvSpPr>
            <p:spPr>
              <a:xfrm>
                <a:off x="837698" y="5199432"/>
                <a:ext cx="1021804" cy="965029"/>
              </a:xfrm>
              <a:prstGeom prst="ellipse">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33" name="Straight Connector 32">
                <a:extLst>
                  <a:ext uri="{FF2B5EF4-FFF2-40B4-BE49-F238E27FC236}">
                    <a16:creationId xmlns:a16="http://schemas.microsoft.com/office/drawing/2014/main" id="{C2748665-5C33-3DF2-DD08-28BBEBB23CA7}"/>
                  </a:ext>
                </a:extLst>
              </p:cNvPr>
              <p:cNvCxnSpPr>
                <a:cxnSpLocks/>
                <a:stCxn id="37" idx="6"/>
              </p:cNvCxnSpPr>
              <p:nvPr/>
            </p:nvCxnSpPr>
            <p:spPr>
              <a:xfrm>
                <a:off x="1788977" y="1732363"/>
                <a:ext cx="1478679" cy="18799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961105A-7248-31B1-FAD7-AFE2A1468603}"/>
                  </a:ext>
                </a:extLst>
              </p:cNvPr>
              <p:cNvCxnSpPr>
                <a:cxnSpLocks/>
                <a:stCxn id="31" idx="6"/>
                <a:endCxn id="35" idx="2"/>
              </p:cNvCxnSpPr>
              <p:nvPr/>
            </p:nvCxnSpPr>
            <p:spPr>
              <a:xfrm flipV="1">
                <a:off x="1724706" y="3681058"/>
                <a:ext cx="1545588" cy="671676"/>
              </a:xfrm>
              <a:prstGeom prst="line">
                <a:avLst/>
              </a:prstGeom>
              <a:ln w="38100">
                <a:solidFill>
                  <a:srgbClr val="2E75B6"/>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14E6649-A793-324B-D385-BFDC2C088CE1}"/>
                  </a:ext>
                </a:extLst>
              </p:cNvPr>
              <p:cNvSpPr/>
              <p:nvPr/>
            </p:nvSpPr>
            <p:spPr>
              <a:xfrm>
                <a:off x="3270294" y="2782255"/>
                <a:ext cx="2019157" cy="179760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pic>
          <p:nvPicPr>
            <p:cNvPr id="28" name="Picture 27">
              <a:extLst>
                <a:ext uri="{FF2B5EF4-FFF2-40B4-BE49-F238E27FC236}">
                  <a16:creationId xmlns:a16="http://schemas.microsoft.com/office/drawing/2014/main" id="{268EAD6F-F593-B28A-2577-EA82351837F6}"/>
                </a:ext>
              </a:extLst>
            </p:cNvPr>
            <p:cNvPicPr>
              <a:picLocks noChangeAspect="1"/>
            </p:cNvPicPr>
            <p:nvPr/>
          </p:nvPicPr>
          <p:blipFill>
            <a:blip r:embed="rId6"/>
            <a:stretch>
              <a:fillRect/>
            </a:stretch>
          </p:blipFill>
          <p:spPr>
            <a:xfrm>
              <a:off x="805613" y="5227935"/>
              <a:ext cx="683323" cy="368957"/>
            </a:xfrm>
            <a:prstGeom prst="rect">
              <a:avLst/>
            </a:prstGeom>
          </p:spPr>
        </p:pic>
      </p:grpSp>
      <p:pic>
        <p:nvPicPr>
          <p:cNvPr id="38" name="Picture 37" descr="Logo&#10;&#10;Description automatically generated">
            <a:extLst>
              <a:ext uri="{FF2B5EF4-FFF2-40B4-BE49-F238E27FC236}">
                <a16:creationId xmlns:a16="http://schemas.microsoft.com/office/drawing/2014/main" id="{4D9E1F56-A7F4-C8E4-603F-A0A56D6083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2514" y="2879734"/>
            <a:ext cx="1371600" cy="1342913"/>
          </a:xfrm>
          <a:prstGeom prst="rect">
            <a:avLst/>
          </a:prstGeom>
        </p:spPr>
      </p:pic>
      <p:sp>
        <p:nvSpPr>
          <p:cNvPr id="39" name="Oval 38">
            <a:extLst>
              <a:ext uri="{FF2B5EF4-FFF2-40B4-BE49-F238E27FC236}">
                <a16:creationId xmlns:a16="http://schemas.microsoft.com/office/drawing/2014/main" id="{D48E6940-EE58-3304-64F9-BC44A9A36363}"/>
              </a:ext>
            </a:extLst>
          </p:cNvPr>
          <p:cNvSpPr/>
          <p:nvPr/>
        </p:nvSpPr>
        <p:spPr>
          <a:xfrm>
            <a:off x="576241" y="2466116"/>
            <a:ext cx="967616" cy="1014518"/>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40" name="Straight Connector 39">
            <a:extLst>
              <a:ext uri="{FF2B5EF4-FFF2-40B4-BE49-F238E27FC236}">
                <a16:creationId xmlns:a16="http://schemas.microsoft.com/office/drawing/2014/main" id="{411BE527-22DC-E720-B895-41AD4261E49D}"/>
              </a:ext>
            </a:extLst>
          </p:cNvPr>
          <p:cNvCxnSpPr>
            <a:cxnSpLocks/>
            <a:endCxn id="35" idx="2"/>
          </p:cNvCxnSpPr>
          <p:nvPr/>
        </p:nvCxnSpPr>
        <p:spPr>
          <a:xfrm>
            <a:off x="1540863" y="3116414"/>
            <a:ext cx="1591755" cy="54281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713BCA4-E245-4AB7-460D-886203D156B4}"/>
              </a:ext>
            </a:extLst>
          </p:cNvPr>
          <p:cNvPicPr>
            <a:picLocks noChangeAspect="1"/>
          </p:cNvPicPr>
          <p:nvPr/>
        </p:nvPicPr>
        <p:blipFill>
          <a:blip r:embed="rId8"/>
          <a:stretch>
            <a:fillRect/>
          </a:stretch>
        </p:blipFill>
        <p:spPr>
          <a:xfrm>
            <a:off x="798701" y="2760430"/>
            <a:ext cx="522696" cy="450262"/>
          </a:xfrm>
          <a:prstGeom prst="rect">
            <a:avLst/>
          </a:prstGeom>
        </p:spPr>
      </p:pic>
      <p:graphicFrame>
        <p:nvGraphicFramePr>
          <p:cNvPr id="6" name="Diagram 5">
            <a:extLst>
              <a:ext uri="{FF2B5EF4-FFF2-40B4-BE49-F238E27FC236}">
                <a16:creationId xmlns:a16="http://schemas.microsoft.com/office/drawing/2014/main" id="{C8B976A3-30C7-6382-71AD-1D80AEF0F30A}"/>
              </a:ext>
            </a:extLst>
          </p:cNvPr>
          <p:cNvGraphicFramePr/>
          <p:nvPr>
            <p:extLst>
              <p:ext uri="{D42A27DB-BD31-4B8C-83A1-F6EECF244321}">
                <p14:modId xmlns:p14="http://schemas.microsoft.com/office/powerpoint/2010/main" val="1483672717"/>
              </p:ext>
            </p:extLst>
          </p:nvPr>
        </p:nvGraphicFramePr>
        <p:xfrm>
          <a:off x="6530286" y="1600321"/>
          <a:ext cx="5045272" cy="32378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1976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0D5B4D9A-EED3-1FF2-47D8-2E449D50D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F7805C-101E-E479-534A-8C6814CC8DC9}"/>
              </a:ext>
            </a:extLst>
          </p:cNvPr>
          <p:cNvSpPr>
            <a:spLocks noGrp="1"/>
          </p:cNvSpPr>
          <p:nvPr>
            <p:ph type="title"/>
          </p:nvPr>
        </p:nvSpPr>
        <p:spPr>
          <a:xfrm>
            <a:off x="2148840" y="24188"/>
            <a:ext cx="3444362" cy="681572"/>
          </a:xfrm>
        </p:spPr>
        <p:txBody>
          <a:bodyPr>
            <a:noAutofit/>
          </a:bodyPr>
          <a:lstStyle/>
          <a:p>
            <a:r>
              <a:rPr lang="en-US" sz="4500">
                <a:solidFill>
                  <a:srgbClr val="000060"/>
                </a:solidFill>
              </a:rPr>
              <a:t>Requirements</a:t>
            </a:r>
          </a:p>
        </p:txBody>
      </p:sp>
      <p:pic>
        <p:nvPicPr>
          <p:cNvPr id="3" name="Picture 2">
            <a:extLst>
              <a:ext uri="{FF2B5EF4-FFF2-40B4-BE49-F238E27FC236}">
                <a16:creationId xmlns:a16="http://schemas.microsoft.com/office/drawing/2014/main" id="{91D36D7F-C261-C8CB-1022-02D2351E6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Rectangle 4">
            <a:extLst>
              <a:ext uri="{FF2B5EF4-FFF2-40B4-BE49-F238E27FC236}">
                <a16:creationId xmlns:a16="http://schemas.microsoft.com/office/drawing/2014/main" id="{61660B07-54D2-1455-9A46-AF8A8E94E068}"/>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graphicFrame>
        <p:nvGraphicFramePr>
          <p:cNvPr id="4" name="Diagram 3">
            <a:extLst>
              <a:ext uri="{FF2B5EF4-FFF2-40B4-BE49-F238E27FC236}">
                <a16:creationId xmlns:a16="http://schemas.microsoft.com/office/drawing/2014/main" id="{5BDF8941-0B2F-BD04-17D9-26E7E5E1B60F}"/>
              </a:ext>
            </a:extLst>
          </p:cNvPr>
          <p:cNvGraphicFramePr/>
          <p:nvPr>
            <p:extLst>
              <p:ext uri="{D42A27DB-BD31-4B8C-83A1-F6EECF244321}">
                <p14:modId xmlns:p14="http://schemas.microsoft.com/office/powerpoint/2010/main" val="1889432371"/>
              </p:ext>
            </p:extLst>
          </p:nvPr>
        </p:nvGraphicFramePr>
        <p:xfrm>
          <a:off x="647114" y="942558"/>
          <a:ext cx="11211951" cy="51065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6682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1CD7EE35-2302-5B8A-D056-B6CDCAEFE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ED0F23-695A-4849-10BE-95A9055D182F}"/>
              </a:ext>
            </a:extLst>
          </p:cNvPr>
          <p:cNvSpPr>
            <a:spLocks noGrp="1"/>
          </p:cNvSpPr>
          <p:nvPr>
            <p:ph type="title"/>
          </p:nvPr>
        </p:nvSpPr>
        <p:spPr>
          <a:xfrm>
            <a:off x="2148840" y="101318"/>
            <a:ext cx="6702083" cy="521140"/>
          </a:xfrm>
        </p:spPr>
        <p:txBody>
          <a:bodyPr>
            <a:noAutofit/>
          </a:bodyPr>
          <a:lstStyle/>
          <a:p>
            <a:pPr>
              <a:defRPr/>
            </a:pPr>
            <a:r>
              <a:rPr lang="en-US" sz="4500">
                <a:solidFill>
                  <a:srgbClr val="000060"/>
                </a:solidFill>
              </a:rPr>
              <a:t>Work Breakdown Structure</a:t>
            </a:r>
          </a:p>
        </p:txBody>
      </p:sp>
      <p:pic>
        <p:nvPicPr>
          <p:cNvPr id="3" name="Picture 2">
            <a:extLst>
              <a:ext uri="{FF2B5EF4-FFF2-40B4-BE49-F238E27FC236}">
                <a16:creationId xmlns:a16="http://schemas.microsoft.com/office/drawing/2014/main" id="{BE677FFF-D4A5-560C-64F7-2E6503FF9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4B22CE41-5163-B2C5-25D4-69E90AFC24CE}"/>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graphicFrame>
        <p:nvGraphicFramePr>
          <p:cNvPr id="7" name="Diagram 6">
            <a:extLst>
              <a:ext uri="{FF2B5EF4-FFF2-40B4-BE49-F238E27FC236}">
                <a16:creationId xmlns:a16="http://schemas.microsoft.com/office/drawing/2014/main" id="{8558938A-3155-88BA-AC48-0A48E1C95FAC}"/>
              </a:ext>
            </a:extLst>
          </p:cNvPr>
          <p:cNvGraphicFramePr/>
          <p:nvPr>
            <p:extLst>
              <p:ext uri="{D42A27DB-BD31-4B8C-83A1-F6EECF244321}">
                <p14:modId xmlns:p14="http://schemas.microsoft.com/office/powerpoint/2010/main" val="3598695695"/>
              </p:ext>
            </p:extLst>
          </p:nvPr>
        </p:nvGraphicFramePr>
        <p:xfrm>
          <a:off x="266700" y="1225312"/>
          <a:ext cx="11658600" cy="4648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7635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text&#10;&#10;Description automatically generated">
            <a:extLst>
              <a:ext uri="{FF2B5EF4-FFF2-40B4-BE49-F238E27FC236}">
                <a16:creationId xmlns:a16="http://schemas.microsoft.com/office/drawing/2014/main" id="{B1D62E52-C6B3-D8CD-017F-3A2595EBA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24D132-D6EC-3504-4E53-77F8F1C818BE}"/>
              </a:ext>
            </a:extLst>
          </p:cNvPr>
          <p:cNvSpPr>
            <a:spLocks noGrp="1"/>
          </p:cNvSpPr>
          <p:nvPr>
            <p:ph type="title"/>
          </p:nvPr>
        </p:nvSpPr>
        <p:spPr>
          <a:xfrm>
            <a:off x="2149450" y="-18497"/>
            <a:ext cx="3652016" cy="879084"/>
          </a:xfrm>
        </p:spPr>
        <p:txBody>
          <a:bodyPr>
            <a:normAutofit/>
          </a:bodyPr>
          <a:lstStyle/>
          <a:p>
            <a:r>
              <a:rPr lang="en-US" sz="4500">
                <a:solidFill>
                  <a:srgbClr val="000060"/>
                </a:solidFill>
              </a:rPr>
              <a:t>Gannt Chart</a:t>
            </a:r>
          </a:p>
        </p:txBody>
      </p:sp>
      <p:pic>
        <p:nvPicPr>
          <p:cNvPr id="19" name="Picture 18">
            <a:extLst>
              <a:ext uri="{FF2B5EF4-FFF2-40B4-BE49-F238E27FC236}">
                <a16:creationId xmlns:a16="http://schemas.microsoft.com/office/drawing/2014/main" id="{56FE338B-1D9C-F258-7B84-4598E6D52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21" name="Rectangle 20">
            <a:extLst>
              <a:ext uri="{FF2B5EF4-FFF2-40B4-BE49-F238E27FC236}">
                <a16:creationId xmlns:a16="http://schemas.microsoft.com/office/drawing/2014/main" id="{3E8D6F7B-E1AB-283A-6A8D-3FE457F472BE}"/>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pic>
        <p:nvPicPr>
          <p:cNvPr id="23" name="Picture 22">
            <a:extLst>
              <a:ext uri="{FF2B5EF4-FFF2-40B4-BE49-F238E27FC236}">
                <a16:creationId xmlns:a16="http://schemas.microsoft.com/office/drawing/2014/main" id="{283D1C35-282B-F35A-4542-95115CC06C78}"/>
              </a:ext>
            </a:extLst>
          </p:cNvPr>
          <p:cNvPicPr>
            <a:picLocks noChangeAspect="1"/>
          </p:cNvPicPr>
          <p:nvPr/>
        </p:nvPicPr>
        <p:blipFill>
          <a:blip r:embed="rId4"/>
          <a:stretch>
            <a:fillRect/>
          </a:stretch>
        </p:blipFill>
        <p:spPr>
          <a:xfrm>
            <a:off x="611392" y="1006245"/>
            <a:ext cx="10191612" cy="4901430"/>
          </a:xfrm>
          <a:prstGeom prst="rect">
            <a:avLst/>
          </a:prstGeom>
        </p:spPr>
      </p:pic>
    </p:spTree>
    <p:extLst>
      <p:ext uri="{BB962C8B-B14F-4D97-AF65-F5344CB8AC3E}">
        <p14:creationId xmlns:p14="http://schemas.microsoft.com/office/powerpoint/2010/main" val="69615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51860F85-26E0-74CB-6D5F-A93A7E0AA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82CCB793-A255-B03C-6799-CB58D26FB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2" name="Title 1">
            <a:extLst>
              <a:ext uri="{FF2B5EF4-FFF2-40B4-BE49-F238E27FC236}">
                <a16:creationId xmlns:a16="http://schemas.microsoft.com/office/drawing/2014/main" id="{3A3C3F43-AE4B-32D5-D9EB-68B0862CAED4}"/>
              </a:ext>
            </a:extLst>
          </p:cNvPr>
          <p:cNvSpPr>
            <a:spLocks noGrp="1"/>
          </p:cNvSpPr>
          <p:nvPr>
            <p:ph type="title"/>
          </p:nvPr>
        </p:nvSpPr>
        <p:spPr>
          <a:xfrm>
            <a:off x="2148840" y="-52488"/>
            <a:ext cx="2997106" cy="915949"/>
          </a:xfrm>
        </p:spPr>
        <p:txBody>
          <a:bodyPr>
            <a:normAutofit/>
          </a:bodyPr>
          <a:lstStyle/>
          <a:p>
            <a:r>
              <a:rPr lang="en-US" sz="4500">
                <a:solidFill>
                  <a:srgbClr val="000060"/>
                </a:solidFill>
              </a:rPr>
              <a:t>References</a:t>
            </a:r>
          </a:p>
        </p:txBody>
      </p:sp>
      <p:sp>
        <p:nvSpPr>
          <p:cNvPr id="4" name="TextBox 3">
            <a:extLst>
              <a:ext uri="{FF2B5EF4-FFF2-40B4-BE49-F238E27FC236}">
                <a16:creationId xmlns:a16="http://schemas.microsoft.com/office/drawing/2014/main" id="{0862A9E4-C866-95FD-E853-AF9045AA7321}"/>
              </a:ext>
            </a:extLst>
          </p:cNvPr>
          <p:cNvSpPr txBox="1"/>
          <p:nvPr/>
        </p:nvSpPr>
        <p:spPr>
          <a:xfrm>
            <a:off x="297402" y="879816"/>
            <a:ext cx="11597196" cy="602267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[1]	S. </a:t>
            </a:r>
            <a:r>
              <a:rPr lang="en-US" sz="1300" kern="100" err="1">
                <a:effectLst/>
                <a:latin typeface="Calibri" panose="020F0502020204030204" pitchFamily="34" charset="0"/>
                <a:ea typeface="Calibri" panose="020F0502020204030204" pitchFamily="34" charset="0"/>
                <a:cs typeface="Calibri" panose="020F0502020204030204" pitchFamily="34" charset="0"/>
              </a:rPr>
              <a:t>Bonadies</a:t>
            </a:r>
            <a:r>
              <a:rPr lang="en-US" sz="1300" kern="100">
                <a:effectLst/>
                <a:latin typeface="Calibri" panose="020F0502020204030204" pitchFamily="34" charset="0"/>
                <a:ea typeface="Calibri" panose="020F0502020204030204" pitchFamily="34" charset="0"/>
                <a:cs typeface="Calibri" panose="020F0502020204030204" pitchFamily="34" charset="0"/>
              </a:rPr>
              <a:t> and S. A. Gadsden, “An overview of autonomous crop row navigation strategies for unmanned ground vehicles,” </a:t>
            </a:r>
            <a:r>
              <a:rPr lang="en-US" sz="1300" i="1" kern="100">
                <a:effectLst/>
                <a:latin typeface="Calibri" panose="020F0502020204030204" pitchFamily="34" charset="0"/>
                <a:ea typeface="Calibri" panose="020F0502020204030204" pitchFamily="34" charset="0"/>
                <a:cs typeface="Calibri" panose="020F0502020204030204" pitchFamily="34" charset="0"/>
              </a:rPr>
              <a:t>Eng. Agric. Environ. Food</a:t>
            </a:r>
            <a:r>
              <a:rPr lang="en-US" sz="1300" kern="100">
                <a:effectLst/>
                <a:latin typeface="Calibri" panose="020F0502020204030204" pitchFamily="34" charset="0"/>
                <a:ea typeface="Calibri" panose="020F0502020204030204" pitchFamily="34" charset="0"/>
                <a:cs typeface="Calibri" panose="020F0502020204030204" pitchFamily="34" charset="0"/>
              </a:rPr>
              <a:t>, vol. 12, no. 1, pp. 24–31, 2019, </a:t>
            </a:r>
            <a:r>
              <a:rPr lang="en-US" sz="1300" kern="100" err="1">
                <a:effectLst/>
                <a:latin typeface="Calibri" panose="020F0502020204030204" pitchFamily="34" charset="0"/>
                <a:ea typeface="Calibri" panose="020F0502020204030204" pitchFamily="34" charset="0"/>
                <a:cs typeface="Calibri" panose="020F0502020204030204" pitchFamily="34" charset="0"/>
              </a:rPr>
              <a:t>doi</a:t>
            </a:r>
            <a:r>
              <a:rPr lang="en-US" sz="1300" kern="100">
                <a:effectLst/>
                <a:latin typeface="Calibri" panose="020F0502020204030204" pitchFamily="34" charset="0"/>
                <a:ea typeface="Calibri" panose="020F0502020204030204" pitchFamily="34" charset="0"/>
                <a:cs typeface="Calibri" panose="020F0502020204030204" pitchFamily="34" charset="0"/>
              </a:rPr>
              <a:t>: 10.1016/j.eaef.2018.09.001.</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[2]	S. G. </a:t>
            </a:r>
            <a:r>
              <a:rPr lang="en-US" sz="1300" kern="100" err="1">
                <a:effectLst/>
                <a:latin typeface="Calibri" panose="020F0502020204030204" pitchFamily="34" charset="0"/>
                <a:ea typeface="Calibri" panose="020F0502020204030204" pitchFamily="34" charset="0"/>
                <a:cs typeface="Calibri" panose="020F0502020204030204" pitchFamily="34" charset="0"/>
              </a:rPr>
              <a:t>Vougioukas</a:t>
            </a:r>
            <a:r>
              <a:rPr lang="en-US" sz="1300" kern="100">
                <a:effectLst/>
                <a:latin typeface="Calibri" panose="020F0502020204030204" pitchFamily="34" charset="0"/>
                <a:ea typeface="Calibri" panose="020F0502020204030204" pitchFamily="34" charset="0"/>
                <a:cs typeface="Calibri" panose="020F0502020204030204" pitchFamily="34" charset="0"/>
              </a:rPr>
              <a:t>, “Agricultural Robotics,” </a:t>
            </a:r>
            <a:r>
              <a:rPr lang="en-US" sz="1300" i="1" kern="100">
                <a:effectLst/>
                <a:latin typeface="Calibri" panose="020F0502020204030204" pitchFamily="34" charset="0"/>
                <a:ea typeface="Calibri" panose="020F0502020204030204" pitchFamily="34" charset="0"/>
                <a:cs typeface="Calibri" panose="020F0502020204030204" pitchFamily="34" charset="0"/>
              </a:rPr>
              <a:t>Annu. Rev. Control. Robot. </a:t>
            </a:r>
            <a:r>
              <a:rPr lang="en-US" sz="1300" i="1" kern="100" err="1">
                <a:effectLst/>
                <a:latin typeface="Calibri" panose="020F0502020204030204" pitchFamily="34" charset="0"/>
                <a:ea typeface="Calibri" panose="020F0502020204030204" pitchFamily="34" charset="0"/>
                <a:cs typeface="Calibri" panose="020F0502020204030204" pitchFamily="34" charset="0"/>
              </a:rPr>
              <a:t>Auton</a:t>
            </a:r>
            <a:r>
              <a:rPr lang="en-US" sz="1300" i="1" kern="100">
                <a:effectLst/>
                <a:latin typeface="Calibri" panose="020F0502020204030204" pitchFamily="34" charset="0"/>
                <a:ea typeface="Calibri" panose="020F0502020204030204" pitchFamily="34" charset="0"/>
                <a:cs typeface="Calibri" panose="020F0502020204030204" pitchFamily="34" charset="0"/>
              </a:rPr>
              <a:t>. Syst.</a:t>
            </a:r>
            <a:r>
              <a:rPr lang="en-US" sz="1300" kern="100">
                <a:effectLst/>
                <a:latin typeface="Calibri" panose="020F0502020204030204" pitchFamily="34" charset="0"/>
                <a:ea typeface="Calibri" panose="020F0502020204030204" pitchFamily="34" charset="0"/>
                <a:cs typeface="Calibri" panose="020F0502020204030204" pitchFamily="34" charset="0"/>
              </a:rPr>
              <a:t>, vol. 2, pp. 365–392, 2019, </a:t>
            </a:r>
            <a:r>
              <a:rPr lang="en-US" sz="1300" kern="100" err="1">
                <a:effectLst/>
                <a:latin typeface="Calibri" panose="020F0502020204030204" pitchFamily="34" charset="0"/>
                <a:ea typeface="Calibri" panose="020F0502020204030204" pitchFamily="34" charset="0"/>
                <a:cs typeface="Calibri" panose="020F0502020204030204" pitchFamily="34" charset="0"/>
              </a:rPr>
              <a:t>doi</a:t>
            </a:r>
            <a:r>
              <a:rPr lang="en-US" sz="1300" kern="100">
                <a:effectLst/>
                <a:latin typeface="Calibri" panose="020F0502020204030204" pitchFamily="34" charset="0"/>
                <a:ea typeface="Calibri" panose="020F0502020204030204" pitchFamily="34" charset="0"/>
                <a:cs typeface="Calibri" panose="020F0502020204030204" pitchFamily="34" charset="0"/>
              </a:rPr>
              <a:t>: 10.1146/annurev-control-053018-023617.</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[3]	I. </a:t>
            </a:r>
            <a:r>
              <a:rPr lang="en-US" sz="1300" kern="100" err="1">
                <a:effectLst/>
                <a:latin typeface="Calibri" panose="020F0502020204030204" pitchFamily="34" charset="0"/>
                <a:ea typeface="Calibri" panose="020F0502020204030204" pitchFamily="34" charset="0"/>
                <a:cs typeface="Calibri" panose="020F0502020204030204" pitchFamily="34" charset="0"/>
              </a:rPr>
              <a:t>Rakhmatuiln</a:t>
            </a:r>
            <a:r>
              <a:rPr lang="en-US" sz="1300" kern="100">
                <a:effectLst/>
                <a:latin typeface="Calibri" panose="020F0502020204030204" pitchFamily="34" charset="0"/>
                <a:ea typeface="Calibri" panose="020F0502020204030204" pitchFamily="34" charset="0"/>
                <a:cs typeface="Calibri" panose="020F0502020204030204" pitchFamily="34" charset="0"/>
              </a:rPr>
              <a:t>, A. </a:t>
            </a:r>
            <a:r>
              <a:rPr lang="en-US" sz="1300" kern="100" err="1">
                <a:effectLst/>
                <a:latin typeface="Calibri" panose="020F0502020204030204" pitchFamily="34" charset="0"/>
                <a:ea typeface="Calibri" panose="020F0502020204030204" pitchFamily="34" charset="0"/>
                <a:cs typeface="Calibri" panose="020F0502020204030204" pitchFamily="34" charset="0"/>
              </a:rPr>
              <a:t>Kamilaris</a:t>
            </a:r>
            <a:r>
              <a:rPr lang="en-US" sz="1300" kern="100">
                <a:effectLst/>
                <a:latin typeface="Calibri" panose="020F0502020204030204" pitchFamily="34" charset="0"/>
                <a:ea typeface="Calibri" panose="020F0502020204030204" pitchFamily="34" charset="0"/>
                <a:cs typeface="Calibri" panose="020F0502020204030204" pitchFamily="34" charset="0"/>
              </a:rPr>
              <a:t>, and C. Andreasen, “Deep neural networks to </a:t>
            </a:r>
            <a:r>
              <a:rPr lang="en-US" sz="1300" kern="100" err="1">
                <a:effectLst/>
                <a:latin typeface="Calibri" panose="020F0502020204030204" pitchFamily="34" charset="0"/>
                <a:ea typeface="Calibri" panose="020F0502020204030204" pitchFamily="34" charset="0"/>
                <a:cs typeface="Calibri" panose="020F0502020204030204" pitchFamily="34" charset="0"/>
              </a:rPr>
              <a:t>detectweeds</a:t>
            </a:r>
            <a:r>
              <a:rPr lang="en-US" sz="1300" kern="100">
                <a:effectLst/>
                <a:latin typeface="Calibri" panose="020F0502020204030204" pitchFamily="34" charset="0"/>
                <a:ea typeface="Calibri" panose="020F0502020204030204" pitchFamily="34" charset="0"/>
                <a:cs typeface="Calibri" panose="020F0502020204030204" pitchFamily="34" charset="0"/>
              </a:rPr>
              <a:t> from crops in agricultural environments in real-time: A review,” </a:t>
            </a:r>
            <a:r>
              <a:rPr lang="en-US" sz="1300" i="1" kern="100">
                <a:effectLst/>
                <a:latin typeface="Calibri" panose="020F0502020204030204" pitchFamily="34" charset="0"/>
                <a:ea typeface="Calibri" panose="020F0502020204030204" pitchFamily="34" charset="0"/>
                <a:cs typeface="Calibri" panose="020F0502020204030204" pitchFamily="34" charset="0"/>
              </a:rPr>
              <a:t>Remote Sens.</a:t>
            </a:r>
            <a:r>
              <a:rPr lang="en-US" sz="1300" kern="100">
                <a:effectLst/>
                <a:latin typeface="Calibri" panose="020F0502020204030204" pitchFamily="34" charset="0"/>
                <a:ea typeface="Calibri" panose="020F0502020204030204" pitchFamily="34" charset="0"/>
                <a:cs typeface="Calibri" panose="020F0502020204030204" pitchFamily="34" charset="0"/>
              </a:rPr>
              <a:t>, vol. 13, no. 21, 2021, </a:t>
            </a:r>
            <a:r>
              <a:rPr lang="en-US" sz="1300" kern="100" err="1">
                <a:effectLst/>
                <a:latin typeface="Calibri" panose="020F0502020204030204" pitchFamily="34" charset="0"/>
                <a:ea typeface="Calibri" panose="020F0502020204030204" pitchFamily="34" charset="0"/>
                <a:cs typeface="Calibri" panose="020F0502020204030204" pitchFamily="34" charset="0"/>
              </a:rPr>
              <a:t>doi</a:t>
            </a:r>
            <a:r>
              <a:rPr lang="en-US" sz="1300" kern="100">
                <a:effectLst/>
                <a:latin typeface="Calibri" panose="020F0502020204030204" pitchFamily="34" charset="0"/>
                <a:ea typeface="Calibri" panose="020F0502020204030204" pitchFamily="34" charset="0"/>
                <a:cs typeface="Calibri" panose="020F0502020204030204" pitchFamily="34" charset="0"/>
              </a:rPr>
              <a:t>: 10.3390/rs13214486.</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[4]	H. Tian, T. Wang, Y. Liu, X. </a:t>
            </a:r>
            <a:r>
              <a:rPr lang="en-US" sz="1300" kern="100" err="1">
                <a:effectLst/>
                <a:latin typeface="Calibri" panose="020F0502020204030204" pitchFamily="34" charset="0"/>
                <a:ea typeface="Calibri" panose="020F0502020204030204" pitchFamily="34" charset="0"/>
                <a:cs typeface="Calibri" panose="020F0502020204030204" pitchFamily="34" charset="0"/>
              </a:rPr>
              <a:t>Qiao</a:t>
            </a:r>
            <a:r>
              <a:rPr lang="en-US" sz="1300" kern="100">
                <a:effectLst/>
                <a:latin typeface="Calibri" panose="020F0502020204030204" pitchFamily="34" charset="0"/>
                <a:ea typeface="Calibri" panose="020F0502020204030204" pitchFamily="34" charset="0"/>
                <a:cs typeface="Calibri" panose="020F0502020204030204" pitchFamily="34" charset="0"/>
              </a:rPr>
              <a:t>, and Y. Li, “Computer vision technology in agricultural automation —A review,” </a:t>
            </a:r>
            <a:r>
              <a:rPr lang="en-US" sz="1300" i="1" kern="100">
                <a:effectLst/>
                <a:latin typeface="Calibri" panose="020F0502020204030204" pitchFamily="34" charset="0"/>
                <a:ea typeface="Calibri" panose="020F0502020204030204" pitchFamily="34" charset="0"/>
                <a:cs typeface="Calibri" panose="020F0502020204030204" pitchFamily="34" charset="0"/>
              </a:rPr>
              <a:t>Inf. Process. Agric.</a:t>
            </a:r>
            <a:r>
              <a:rPr lang="en-US" sz="1300" kern="100">
                <a:effectLst/>
                <a:latin typeface="Calibri" panose="020F0502020204030204" pitchFamily="34" charset="0"/>
                <a:ea typeface="Calibri" panose="020F0502020204030204" pitchFamily="34" charset="0"/>
                <a:cs typeface="Calibri" panose="020F0502020204030204" pitchFamily="34" charset="0"/>
              </a:rPr>
              <a:t>, vol. 7, no. 1, pp. 1–19, 2020, </a:t>
            </a:r>
            <a:r>
              <a:rPr lang="en-US" sz="1300" kern="100" err="1">
                <a:effectLst/>
                <a:latin typeface="Calibri" panose="020F0502020204030204" pitchFamily="34" charset="0"/>
                <a:ea typeface="Calibri" panose="020F0502020204030204" pitchFamily="34" charset="0"/>
                <a:cs typeface="Calibri" panose="020F0502020204030204" pitchFamily="34" charset="0"/>
              </a:rPr>
              <a:t>doi</a:t>
            </a:r>
            <a:r>
              <a:rPr lang="en-US" sz="1300" kern="100">
                <a:effectLst/>
                <a:latin typeface="Calibri" panose="020F0502020204030204" pitchFamily="34" charset="0"/>
                <a:ea typeface="Calibri" panose="020F0502020204030204" pitchFamily="34" charset="0"/>
                <a:cs typeface="Calibri" panose="020F0502020204030204" pitchFamily="34" charset="0"/>
              </a:rPr>
              <a:t>: 10.1016/j.inpa.2019.09.006.</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[5]	R. </a:t>
            </a:r>
            <a:r>
              <a:rPr lang="en-US" sz="1300" kern="100" err="1">
                <a:effectLst/>
                <a:latin typeface="Calibri" panose="020F0502020204030204" pitchFamily="34" charset="0"/>
                <a:ea typeface="Calibri" panose="020F0502020204030204" pitchFamily="34" charset="0"/>
                <a:cs typeface="Calibri" panose="020F0502020204030204" pitchFamily="34" charset="0"/>
              </a:rPr>
              <a:t>Carelli</a:t>
            </a:r>
            <a:r>
              <a:rPr lang="en-US" sz="1300" kern="100">
                <a:effectLst/>
                <a:latin typeface="Calibri" panose="020F0502020204030204" pitchFamily="34" charset="0"/>
                <a:ea typeface="Calibri" panose="020F0502020204030204" pitchFamily="34" charset="0"/>
                <a:cs typeface="Calibri" panose="020F0502020204030204" pitchFamily="34" charset="0"/>
              </a:rPr>
              <a:t>, “Agricultural Robotics,” no. September, pp. 48–58, 2013.</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[6]	R. Moeller, T. </a:t>
            </a:r>
            <a:r>
              <a:rPr lang="en-US" sz="1300" kern="100" err="1">
                <a:effectLst/>
                <a:latin typeface="Calibri" panose="020F0502020204030204" pitchFamily="34" charset="0"/>
                <a:ea typeface="Calibri" panose="020F0502020204030204" pitchFamily="34" charset="0"/>
                <a:cs typeface="Calibri" panose="020F0502020204030204" pitchFamily="34" charset="0"/>
              </a:rPr>
              <a:t>Deemyad</a:t>
            </a:r>
            <a:r>
              <a:rPr lang="en-US" sz="1300" kern="100">
                <a:effectLst/>
                <a:latin typeface="Calibri" panose="020F0502020204030204" pitchFamily="34" charset="0"/>
                <a:ea typeface="Calibri" panose="020F0502020204030204" pitchFamily="34" charset="0"/>
                <a:cs typeface="Calibri" panose="020F0502020204030204" pitchFamily="34" charset="0"/>
              </a:rPr>
              <a:t>, and A. Sebastian, “Autonomous Navigation of an Agricultural Robot Using RTK GPS and Pixhawk,” </a:t>
            </a:r>
            <a:r>
              <a:rPr lang="en-US" sz="1300" i="1" kern="100">
                <a:effectLst/>
                <a:latin typeface="Calibri" panose="020F0502020204030204" pitchFamily="34" charset="0"/>
                <a:ea typeface="Calibri" panose="020F0502020204030204" pitchFamily="34" charset="0"/>
                <a:cs typeface="Calibri" panose="020F0502020204030204" pitchFamily="34" charset="0"/>
              </a:rPr>
              <a:t>2020 </a:t>
            </a:r>
            <a:r>
              <a:rPr lang="en-US" sz="1300" i="1" kern="100" err="1">
                <a:effectLst/>
                <a:latin typeface="Calibri" panose="020F0502020204030204" pitchFamily="34" charset="0"/>
                <a:ea typeface="Calibri" panose="020F0502020204030204" pitchFamily="34" charset="0"/>
                <a:cs typeface="Calibri" panose="020F0502020204030204" pitchFamily="34" charset="0"/>
              </a:rPr>
              <a:t>Intermt</a:t>
            </a:r>
            <a:r>
              <a:rPr lang="en-US" sz="1300" i="1" kern="100">
                <a:effectLst/>
                <a:latin typeface="Calibri" panose="020F0502020204030204" pitchFamily="34" charset="0"/>
                <a:ea typeface="Calibri" panose="020F0502020204030204" pitchFamily="34" charset="0"/>
                <a:cs typeface="Calibri" panose="020F0502020204030204" pitchFamily="34" charset="0"/>
              </a:rPr>
              <a:t>. Eng. Technol. </a:t>
            </a:r>
            <a:r>
              <a:rPr lang="en-US" sz="1300" i="1" kern="100" err="1">
                <a:effectLst/>
                <a:latin typeface="Calibri" panose="020F0502020204030204" pitchFamily="34" charset="0"/>
                <a:ea typeface="Calibri" panose="020F0502020204030204" pitchFamily="34" charset="0"/>
                <a:cs typeface="Calibri" panose="020F0502020204030204" pitchFamily="34" charset="0"/>
              </a:rPr>
              <a:t>Comput</a:t>
            </a:r>
            <a:r>
              <a:rPr lang="en-US" sz="1300" i="1" kern="100">
                <a:effectLst/>
                <a:latin typeface="Calibri" panose="020F0502020204030204" pitchFamily="34" charset="0"/>
                <a:ea typeface="Calibri" panose="020F0502020204030204" pitchFamily="34" charset="0"/>
                <a:cs typeface="Calibri" panose="020F0502020204030204" pitchFamily="34" charset="0"/>
              </a:rPr>
              <a:t>. IETC 2020</a:t>
            </a:r>
            <a:r>
              <a:rPr lang="en-US" sz="1300" kern="100">
                <a:effectLst/>
                <a:latin typeface="Calibri" panose="020F0502020204030204" pitchFamily="34" charset="0"/>
                <a:ea typeface="Calibri" panose="020F0502020204030204" pitchFamily="34" charset="0"/>
                <a:cs typeface="Calibri" panose="020F0502020204030204" pitchFamily="34" charset="0"/>
              </a:rPr>
              <a:t>, 2020, </a:t>
            </a:r>
            <a:r>
              <a:rPr lang="en-US" sz="1300" kern="100" err="1">
                <a:effectLst/>
                <a:latin typeface="Calibri" panose="020F0502020204030204" pitchFamily="34" charset="0"/>
                <a:ea typeface="Calibri" panose="020F0502020204030204" pitchFamily="34" charset="0"/>
                <a:cs typeface="Calibri" panose="020F0502020204030204" pitchFamily="34" charset="0"/>
              </a:rPr>
              <a:t>doi</a:t>
            </a:r>
            <a:r>
              <a:rPr lang="en-US" sz="1300" kern="100">
                <a:effectLst/>
                <a:latin typeface="Calibri" panose="020F0502020204030204" pitchFamily="34" charset="0"/>
                <a:ea typeface="Calibri" panose="020F0502020204030204" pitchFamily="34" charset="0"/>
                <a:cs typeface="Calibri" panose="020F0502020204030204" pitchFamily="34" charset="0"/>
              </a:rPr>
              <a:t>: 10.1109/IETC47856.2020.9249176.</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[7]	J. C. Andersen, O. </a:t>
            </a:r>
            <a:r>
              <a:rPr lang="en-US" sz="1300" kern="100" err="1">
                <a:effectLst/>
                <a:latin typeface="Calibri" panose="020F0502020204030204" pitchFamily="34" charset="0"/>
                <a:ea typeface="Calibri" panose="020F0502020204030204" pitchFamily="34" charset="0"/>
                <a:cs typeface="Calibri" panose="020F0502020204030204" pitchFamily="34" charset="0"/>
              </a:rPr>
              <a:t>Ravn</a:t>
            </a:r>
            <a:r>
              <a:rPr lang="en-US" sz="1300" kern="100">
                <a:effectLst/>
                <a:latin typeface="Calibri" panose="020F0502020204030204" pitchFamily="34" charset="0"/>
                <a:ea typeface="Calibri" panose="020F0502020204030204" pitchFamily="34" charset="0"/>
                <a:cs typeface="Calibri" panose="020F0502020204030204" pitchFamily="34" charset="0"/>
              </a:rPr>
              <a:t>, and N. A. Andersen, </a:t>
            </a:r>
            <a:r>
              <a:rPr lang="en-US" sz="1300" i="1" kern="100">
                <a:effectLst/>
                <a:latin typeface="Calibri" panose="020F0502020204030204" pitchFamily="34" charset="0"/>
                <a:ea typeface="Calibri" panose="020F0502020204030204" pitchFamily="34" charset="0"/>
                <a:cs typeface="Calibri" panose="020F0502020204030204" pitchFamily="34" charset="0"/>
              </a:rPr>
              <a:t>Autonomous rule-based robot navigation in orchards</a:t>
            </a:r>
            <a:r>
              <a:rPr lang="en-US" sz="1300" kern="100">
                <a:effectLst/>
                <a:latin typeface="Calibri" panose="020F0502020204030204" pitchFamily="34" charset="0"/>
                <a:ea typeface="Calibri" panose="020F0502020204030204" pitchFamily="34" charset="0"/>
                <a:cs typeface="Calibri" panose="020F0502020204030204" pitchFamily="34" charset="0"/>
              </a:rPr>
              <a:t>, vol. 7, no. PART 1. IFAC, 2010. </a:t>
            </a:r>
            <a:r>
              <a:rPr lang="en-US" sz="1300" kern="100" err="1">
                <a:effectLst/>
                <a:latin typeface="Calibri" panose="020F0502020204030204" pitchFamily="34" charset="0"/>
                <a:ea typeface="Calibri" panose="020F0502020204030204" pitchFamily="34" charset="0"/>
                <a:cs typeface="Calibri" panose="020F0502020204030204" pitchFamily="34" charset="0"/>
              </a:rPr>
              <a:t>doi</a:t>
            </a:r>
            <a:r>
              <a:rPr lang="en-US" sz="1300" kern="100">
                <a:effectLst/>
                <a:latin typeface="Calibri" panose="020F0502020204030204" pitchFamily="34" charset="0"/>
                <a:ea typeface="Calibri" panose="020F0502020204030204" pitchFamily="34" charset="0"/>
                <a:cs typeface="Calibri" panose="020F0502020204030204" pitchFamily="34" charset="0"/>
              </a:rPr>
              <a:t>: 10.3182/20100906-3-it-2019.00010.</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[8]	J. Libby and G. Kantor, “Deployment of a point and line feature localization system for an outdoor agriculture vehicle,” </a:t>
            </a:r>
            <a:r>
              <a:rPr lang="en-US" sz="1300" i="1" kern="100">
                <a:effectLst/>
                <a:latin typeface="Calibri" panose="020F0502020204030204" pitchFamily="34" charset="0"/>
                <a:ea typeface="Calibri" panose="020F0502020204030204" pitchFamily="34" charset="0"/>
                <a:cs typeface="Calibri" panose="020F0502020204030204" pitchFamily="34" charset="0"/>
              </a:rPr>
              <a:t>Proc. - IEEE Int. Conf. Robot. </a:t>
            </a:r>
            <a:r>
              <a:rPr lang="en-US" sz="1300" i="1" kern="100" err="1">
                <a:effectLst/>
                <a:latin typeface="Calibri" panose="020F0502020204030204" pitchFamily="34" charset="0"/>
                <a:ea typeface="Calibri" panose="020F0502020204030204" pitchFamily="34" charset="0"/>
                <a:cs typeface="Calibri" panose="020F0502020204030204" pitchFamily="34" charset="0"/>
              </a:rPr>
              <a:t>Autom</a:t>
            </a:r>
            <a:r>
              <a:rPr lang="en-US" sz="1300" i="1" kern="100">
                <a:effectLst/>
                <a:latin typeface="Calibri" panose="020F0502020204030204" pitchFamily="34" charset="0"/>
                <a:ea typeface="Calibri" panose="020F0502020204030204" pitchFamily="34" charset="0"/>
                <a:cs typeface="Calibri" panose="020F0502020204030204" pitchFamily="34" charset="0"/>
              </a:rPr>
              <a:t>.</a:t>
            </a:r>
            <a:r>
              <a:rPr lang="en-US" sz="1300" kern="100">
                <a:effectLst/>
                <a:latin typeface="Calibri" panose="020F0502020204030204" pitchFamily="34" charset="0"/>
                <a:ea typeface="Calibri" panose="020F0502020204030204" pitchFamily="34" charset="0"/>
                <a:cs typeface="Calibri" panose="020F0502020204030204" pitchFamily="34" charset="0"/>
              </a:rPr>
              <a:t>, pp. 1565–1570, 2011, </a:t>
            </a:r>
            <a:r>
              <a:rPr lang="en-US" sz="1300" kern="100" err="1">
                <a:effectLst/>
                <a:latin typeface="Calibri" panose="020F0502020204030204" pitchFamily="34" charset="0"/>
                <a:ea typeface="Calibri" panose="020F0502020204030204" pitchFamily="34" charset="0"/>
                <a:cs typeface="Calibri" panose="020F0502020204030204" pitchFamily="34" charset="0"/>
              </a:rPr>
              <a:t>doi</a:t>
            </a:r>
            <a:r>
              <a:rPr lang="en-US" sz="1300" kern="100">
                <a:effectLst/>
                <a:latin typeface="Calibri" panose="020F0502020204030204" pitchFamily="34" charset="0"/>
                <a:ea typeface="Calibri" panose="020F0502020204030204" pitchFamily="34" charset="0"/>
                <a:cs typeface="Calibri" panose="020F0502020204030204" pitchFamily="34" charset="0"/>
              </a:rPr>
              <a:t>: 10.1109/ICRA.2011.5980430.</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[9]	P. </a:t>
            </a:r>
            <a:r>
              <a:rPr lang="en-US" sz="1300" kern="100" err="1">
                <a:effectLst/>
                <a:latin typeface="Calibri" panose="020F0502020204030204" pitchFamily="34" charset="0"/>
                <a:ea typeface="Calibri" panose="020F0502020204030204" pitchFamily="34" charset="0"/>
                <a:cs typeface="Calibri" panose="020F0502020204030204" pitchFamily="34" charset="0"/>
              </a:rPr>
              <a:t>Biber</a:t>
            </a:r>
            <a:r>
              <a:rPr lang="en-US" sz="1300" kern="100">
                <a:effectLst/>
                <a:latin typeface="Calibri" panose="020F0502020204030204" pitchFamily="34" charset="0"/>
                <a:ea typeface="Calibri" panose="020F0502020204030204" pitchFamily="34" charset="0"/>
                <a:cs typeface="Calibri" panose="020F0502020204030204" pitchFamily="34" charset="0"/>
              </a:rPr>
              <a:t>, U. Weiss, M. </a:t>
            </a:r>
            <a:r>
              <a:rPr lang="en-US" sz="1300" kern="100" err="1">
                <a:effectLst/>
                <a:latin typeface="Calibri" panose="020F0502020204030204" pitchFamily="34" charset="0"/>
                <a:ea typeface="Calibri" panose="020F0502020204030204" pitchFamily="34" charset="0"/>
                <a:cs typeface="Calibri" panose="020F0502020204030204" pitchFamily="34" charset="0"/>
              </a:rPr>
              <a:t>Dorna</a:t>
            </a:r>
            <a:r>
              <a:rPr lang="en-US" sz="1300" kern="100">
                <a:effectLst/>
                <a:latin typeface="Calibri" panose="020F0502020204030204" pitchFamily="34" charset="0"/>
                <a:ea typeface="Calibri" panose="020F0502020204030204" pitchFamily="34" charset="0"/>
                <a:cs typeface="Calibri" panose="020F0502020204030204" pitchFamily="34" charset="0"/>
              </a:rPr>
              <a:t>, and A. Albert, “Navigation System of the Autonomous Agricultural Robot ‘</a:t>
            </a:r>
            <a:r>
              <a:rPr lang="en-US" sz="1300" kern="100" err="1">
                <a:effectLst/>
                <a:latin typeface="Calibri" panose="020F0502020204030204" pitchFamily="34" charset="0"/>
                <a:ea typeface="Calibri" panose="020F0502020204030204" pitchFamily="34" charset="0"/>
                <a:cs typeface="Calibri" panose="020F0502020204030204" pitchFamily="34" charset="0"/>
              </a:rPr>
              <a:t>BoniRob</a:t>
            </a:r>
            <a:r>
              <a:rPr lang="en-US" sz="1300" kern="100">
                <a:effectLst/>
                <a:latin typeface="Calibri" panose="020F0502020204030204" pitchFamily="34" charset="0"/>
                <a:ea typeface="Calibri" panose="020F0502020204030204" pitchFamily="34" charset="0"/>
                <a:cs typeface="Calibri" panose="020F0502020204030204" pitchFamily="34" charset="0"/>
              </a:rPr>
              <a:t>,’” </a:t>
            </a:r>
            <a:r>
              <a:rPr lang="en-US" sz="1300" i="1" kern="100">
                <a:effectLst/>
                <a:latin typeface="Calibri" panose="020F0502020204030204" pitchFamily="34" charset="0"/>
                <a:ea typeface="Calibri" panose="020F0502020204030204" pitchFamily="34" charset="0"/>
                <a:cs typeface="Calibri" panose="020F0502020204030204" pitchFamily="34" charset="0"/>
              </a:rPr>
              <a:t>Work. Agric. Robot. Enabling Safe, </a:t>
            </a:r>
            <a:r>
              <a:rPr lang="en-US" sz="1300" i="1" kern="100" err="1">
                <a:effectLst/>
                <a:latin typeface="Calibri" panose="020F0502020204030204" pitchFamily="34" charset="0"/>
                <a:ea typeface="Calibri" panose="020F0502020204030204" pitchFamily="34" charset="0"/>
                <a:cs typeface="Calibri" panose="020F0502020204030204" pitchFamily="34" charset="0"/>
              </a:rPr>
              <a:t>Effic</a:t>
            </a:r>
            <a:r>
              <a:rPr lang="en-US" sz="1300" i="1" kern="100">
                <a:effectLst/>
                <a:latin typeface="Calibri" panose="020F0502020204030204" pitchFamily="34" charset="0"/>
                <a:ea typeface="Calibri" panose="020F0502020204030204" pitchFamily="34" charset="0"/>
                <a:cs typeface="Calibri" panose="020F0502020204030204" pitchFamily="34" charset="0"/>
              </a:rPr>
              <a:t>. Afford. Robot. Food Prod.</a:t>
            </a:r>
            <a:r>
              <a:rPr lang="en-US" sz="1300" kern="100">
                <a:effectLst/>
                <a:latin typeface="Calibri" panose="020F0502020204030204" pitchFamily="34" charset="0"/>
                <a:ea typeface="Calibri" panose="020F0502020204030204" pitchFamily="34" charset="0"/>
                <a:cs typeface="Calibri" panose="020F0502020204030204" pitchFamily="34" charset="0"/>
              </a:rPr>
              <a:t>, pp. 1–7, 2012.</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[10]	J. </a:t>
            </a:r>
            <a:r>
              <a:rPr lang="en-US" sz="1300" kern="100" err="1">
                <a:effectLst/>
                <a:latin typeface="Calibri" panose="020F0502020204030204" pitchFamily="34" charset="0"/>
                <a:ea typeface="Calibri" panose="020F0502020204030204" pitchFamily="34" charset="0"/>
                <a:cs typeface="Calibri" panose="020F0502020204030204" pitchFamily="34" charset="0"/>
              </a:rPr>
              <a:t>VijiPriya</a:t>
            </a:r>
            <a:r>
              <a:rPr lang="en-US" sz="1300" kern="100">
                <a:effectLst/>
                <a:latin typeface="Calibri" panose="020F0502020204030204" pitchFamily="34" charset="0"/>
                <a:ea typeface="Calibri" panose="020F0502020204030204" pitchFamily="34" charset="0"/>
                <a:cs typeface="Calibri" panose="020F0502020204030204" pitchFamily="34" charset="0"/>
              </a:rPr>
              <a:t>, S. </a:t>
            </a:r>
            <a:r>
              <a:rPr lang="en-US" sz="1300" kern="100" err="1">
                <a:effectLst/>
                <a:latin typeface="Calibri" panose="020F0502020204030204" pitchFamily="34" charset="0"/>
                <a:ea typeface="Calibri" panose="020F0502020204030204" pitchFamily="34" charset="0"/>
                <a:cs typeface="Calibri" panose="020F0502020204030204" pitchFamily="34" charset="0"/>
              </a:rPr>
              <a:t>Suppiah</a:t>
            </a:r>
            <a:r>
              <a:rPr lang="en-US" sz="1300" kern="100">
                <a:effectLst/>
                <a:latin typeface="Calibri" panose="020F0502020204030204" pitchFamily="34" charset="0"/>
                <a:ea typeface="Calibri" panose="020F0502020204030204" pitchFamily="34" charset="0"/>
                <a:cs typeface="Calibri" panose="020F0502020204030204" pitchFamily="34" charset="0"/>
              </a:rPr>
              <a:t>, and R. Mohammad, “Wireless Ultrasonic Auto Navigation Robot for Agriculture,” </a:t>
            </a:r>
            <a:r>
              <a:rPr lang="en-US" sz="1300" i="1" kern="100">
                <a:effectLst/>
                <a:latin typeface="Calibri" panose="020F0502020204030204" pitchFamily="34" charset="0"/>
                <a:ea typeface="Calibri" panose="020F0502020204030204" pitchFamily="34" charset="0"/>
                <a:cs typeface="Calibri" panose="020F0502020204030204" pitchFamily="34" charset="0"/>
              </a:rPr>
              <a:t>Int. J. </a:t>
            </a:r>
            <a:r>
              <a:rPr lang="en-US" sz="1300" i="1" kern="100" err="1">
                <a:effectLst/>
                <a:latin typeface="Calibri" panose="020F0502020204030204" pitchFamily="34" charset="0"/>
                <a:ea typeface="Calibri" panose="020F0502020204030204" pitchFamily="34" charset="0"/>
                <a:cs typeface="Calibri" panose="020F0502020204030204" pitchFamily="34" charset="0"/>
              </a:rPr>
              <a:t>Comput</a:t>
            </a:r>
            <a:r>
              <a:rPr lang="en-US" sz="1300" i="1" kern="100">
                <a:effectLst/>
                <a:latin typeface="Calibri" panose="020F0502020204030204" pitchFamily="34" charset="0"/>
                <a:ea typeface="Calibri" panose="020F0502020204030204" pitchFamily="34" charset="0"/>
                <a:cs typeface="Calibri" panose="020F0502020204030204" pitchFamily="34" charset="0"/>
              </a:rPr>
              <a:t>. Eng. Res. Trends</a:t>
            </a:r>
            <a:r>
              <a:rPr lang="en-US" sz="1300" kern="100">
                <a:effectLst/>
                <a:latin typeface="Calibri" panose="020F0502020204030204" pitchFamily="34" charset="0"/>
                <a:ea typeface="Calibri" panose="020F0502020204030204" pitchFamily="34" charset="0"/>
                <a:cs typeface="Calibri" panose="020F0502020204030204" pitchFamily="34" charset="0"/>
              </a:rPr>
              <a:t>, vol. 6, no. 3, 2019, </a:t>
            </a:r>
            <a:r>
              <a:rPr lang="en-US" sz="1300" kern="100" err="1">
                <a:effectLst/>
                <a:latin typeface="Calibri" panose="020F0502020204030204" pitchFamily="34" charset="0"/>
                <a:ea typeface="Calibri" panose="020F0502020204030204" pitchFamily="34" charset="0"/>
                <a:cs typeface="Calibri" panose="020F0502020204030204" pitchFamily="34" charset="0"/>
              </a:rPr>
              <a:t>doi</a:t>
            </a:r>
            <a:r>
              <a:rPr lang="en-US" sz="1300" kern="100">
                <a:effectLst/>
                <a:latin typeface="Calibri" panose="020F0502020204030204" pitchFamily="34" charset="0"/>
                <a:ea typeface="Calibri" panose="020F0502020204030204" pitchFamily="34" charset="0"/>
                <a:cs typeface="Calibri" panose="020F0502020204030204" pitchFamily="34" charset="0"/>
              </a:rPr>
              <a:t>: 10.22362/</a:t>
            </a:r>
            <a:r>
              <a:rPr lang="en-US" sz="1300" kern="100" err="1">
                <a:effectLst/>
                <a:latin typeface="Calibri" panose="020F0502020204030204" pitchFamily="34" charset="0"/>
                <a:ea typeface="Calibri" panose="020F0502020204030204" pitchFamily="34" charset="0"/>
                <a:cs typeface="Calibri" panose="020F0502020204030204" pitchFamily="34" charset="0"/>
              </a:rPr>
              <a:t>ijcert</a:t>
            </a:r>
            <a:r>
              <a:rPr lang="en-US" sz="1300" kern="100">
                <a:effectLst/>
                <a:latin typeface="Calibri" panose="020F0502020204030204" pitchFamily="34" charset="0"/>
                <a:ea typeface="Calibri" panose="020F0502020204030204" pitchFamily="34" charset="0"/>
                <a:cs typeface="Calibri" panose="020F0502020204030204" pitchFamily="34" charset="0"/>
              </a:rPr>
              <a:t>/2019/v6/i03/v6i0301.</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[11]	B. He, G. Liu, Y. Ji, Y. Si, and R. Gao, “Auto recognition of navigation path for harvest robot based on machine vision,” </a:t>
            </a:r>
            <a:r>
              <a:rPr lang="en-US" sz="1300" i="1" kern="100">
                <a:effectLst/>
                <a:latin typeface="Calibri" panose="020F0502020204030204" pitchFamily="34" charset="0"/>
                <a:ea typeface="Calibri" panose="020F0502020204030204" pitchFamily="34" charset="0"/>
                <a:cs typeface="Calibri" panose="020F0502020204030204" pitchFamily="34" charset="0"/>
              </a:rPr>
              <a:t>IFIP Adv. Inf. </a:t>
            </a:r>
            <a:r>
              <a:rPr lang="en-US" sz="1300" i="1" kern="100" err="1">
                <a:effectLst/>
                <a:latin typeface="Calibri" panose="020F0502020204030204" pitchFamily="34" charset="0"/>
                <a:ea typeface="Calibri" panose="020F0502020204030204" pitchFamily="34" charset="0"/>
                <a:cs typeface="Calibri" panose="020F0502020204030204" pitchFamily="34" charset="0"/>
              </a:rPr>
              <a:t>Commun</a:t>
            </a:r>
            <a:r>
              <a:rPr lang="en-US" sz="1300" i="1" kern="100">
                <a:effectLst/>
                <a:latin typeface="Calibri" panose="020F0502020204030204" pitchFamily="34" charset="0"/>
                <a:ea typeface="Calibri" panose="020F0502020204030204" pitchFamily="34" charset="0"/>
                <a:cs typeface="Calibri" panose="020F0502020204030204" pitchFamily="34" charset="0"/>
              </a:rPr>
              <a:t>. Technol.</a:t>
            </a:r>
            <a:r>
              <a:rPr lang="en-US" sz="1300" kern="100">
                <a:effectLst/>
                <a:latin typeface="Calibri" panose="020F0502020204030204" pitchFamily="34" charset="0"/>
                <a:ea typeface="Calibri" panose="020F0502020204030204" pitchFamily="34" charset="0"/>
                <a:cs typeface="Calibri" panose="020F0502020204030204" pitchFamily="34" charset="0"/>
              </a:rPr>
              <a:t>, vol. 344 AICT, no. PART 1, pp. 138–148, 2011, </a:t>
            </a:r>
            <a:r>
              <a:rPr lang="en-US" sz="1300" kern="100" err="1">
                <a:effectLst/>
                <a:latin typeface="Calibri" panose="020F0502020204030204" pitchFamily="34" charset="0"/>
                <a:ea typeface="Calibri" panose="020F0502020204030204" pitchFamily="34" charset="0"/>
                <a:cs typeface="Calibri" panose="020F0502020204030204" pitchFamily="34" charset="0"/>
              </a:rPr>
              <a:t>doi</a:t>
            </a:r>
            <a:r>
              <a:rPr lang="en-US" sz="1300" kern="100">
                <a:effectLst/>
                <a:latin typeface="Calibri" panose="020F0502020204030204" pitchFamily="34" charset="0"/>
                <a:ea typeface="Calibri" panose="020F0502020204030204" pitchFamily="34" charset="0"/>
                <a:cs typeface="Calibri" panose="020F0502020204030204" pitchFamily="34" charset="0"/>
              </a:rPr>
              <a:t>: 10.1007/978-3-642-18333-1_19.</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406400" marR="0" indent="-40640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Calibri" panose="020F0502020204030204" pitchFamily="34" charset="0"/>
              </a:rPr>
              <a:t>[12]	A. Stoll and H. D. </a:t>
            </a:r>
            <a:r>
              <a:rPr lang="en-US" sz="1300" kern="100" err="1">
                <a:effectLst/>
                <a:latin typeface="Calibri" panose="020F0502020204030204" pitchFamily="34" charset="0"/>
                <a:ea typeface="Calibri" panose="020F0502020204030204" pitchFamily="34" charset="0"/>
                <a:cs typeface="Calibri" panose="020F0502020204030204" pitchFamily="34" charset="0"/>
              </a:rPr>
              <a:t>Kutzbach</a:t>
            </a:r>
            <a:r>
              <a:rPr lang="en-US" sz="1300" kern="100">
                <a:effectLst/>
                <a:latin typeface="Calibri" panose="020F0502020204030204" pitchFamily="34" charset="0"/>
                <a:ea typeface="Calibri" panose="020F0502020204030204" pitchFamily="34" charset="0"/>
                <a:cs typeface="Calibri" panose="020F0502020204030204" pitchFamily="34" charset="0"/>
              </a:rPr>
              <a:t>, “Guidance of a forage harvester with GPS,” </a:t>
            </a:r>
            <a:r>
              <a:rPr lang="en-US" sz="1300" i="1" kern="100">
                <a:effectLst/>
                <a:latin typeface="Calibri" panose="020F0502020204030204" pitchFamily="34" charset="0"/>
                <a:ea typeface="Calibri" panose="020F0502020204030204" pitchFamily="34" charset="0"/>
                <a:cs typeface="Calibri" panose="020F0502020204030204" pitchFamily="34" charset="0"/>
              </a:rPr>
              <a:t>Precis. Agric.</a:t>
            </a:r>
            <a:r>
              <a:rPr lang="en-US" sz="1300" kern="100">
                <a:effectLst/>
                <a:latin typeface="Calibri" panose="020F0502020204030204" pitchFamily="34" charset="0"/>
                <a:ea typeface="Calibri" panose="020F0502020204030204" pitchFamily="34" charset="0"/>
                <a:cs typeface="Calibri" panose="020F0502020204030204" pitchFamily="34" charset="0"/>
              </a:rPr>
              <a:t>, vol. 2, no. 3, pp. 281–291, 2000, </a:t>
            </a:r>
            <a:r>
              <a:rPr lang="en-US" sz="1300" kern="100" err="1">
                <a:effectLst/>
                <a:latin typeface="Calibri" panose="020F0502020204030204" pitchFamily="34" charset="0"/>
                <a:ea typeface="Calibri" panose="020F0502020204030204" pitchFamily="34" charset="0"/>
                <a:cs typeface="Calibri" panose="020F0502020204030204" pitchFamily="34" charset="0"/>
              </a:rPr>
              <a:t>doi</a:t>
            </a:r>
            <a:r>
              <a:rPr lang="en-US" sz="1300" kern="100">
                <a:effectLst/>
                <a:latin typeface="Calibri" panose="020F0502020204030204" pitchFamily="34" charset="0"/>
                <a:ea typeface="Calibri" panose="020F0502020204030204" pitchFamily="34" charset="0"/>
                <a:cs typeface="Calibri" panose="020F0502020204030204" pitchFamily="34" charset="0"/>
              </a:rPr>
              <a:t>: 10.1023/A:1011842907397.</a:t>
            </a: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ct val="0"/>
              </a:spcBef>
              <a:spcAft>
                <a:spcPts val="800"/>
              </a:spcAft>
            </a:pPr>
            <a:r>
              <a:rPr lang="en-US" sz="1300" kern="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a:extLst>
              <a:ext uri="{FF2B5EF4-FFF2-40B4-BE49-F238E27FC236}">
                <a16:creationId xmlns:a16="http://schemas.microsoft.com/office/drawing/2014/main" id="{8F8309C9-7C47-0D09-F56A-B77B9E5B2E26}"/>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IT20382476</a:t>
            </a:r>
            <a:r>
              <a:rPr lang="en-US" sz="1800">
                <a:solidFill>
                  <a:schemeClr val="tx1"/>
                </a:solidFill>
              </a:rPr>
              <a:t>   |   </a:t>
            </a:r>
            <a:r>
              <a:rPr lang="en-US" sz="1800" b="1">
                <a:solidFill>
                  <a:schemeClr val="tx1"/>
                </a:solidFill>
              </a:rPr>
              <a:t>Perera P.V.Y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18345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hape&#10;&#10;Description automatically generated">
            <a:extLst>
              <a:ext uri="{FF2B5EF4-FFF2-40B4-BE49-F238E27FC236}">
                <a16:creationId xmlns:a16="http://schemas.microsoft.com/office/drawing/2014/main" id="{E23C8D07-7D15-E911-4596-85460D854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
            <a:ext cx="12192000" cy="6858000"/>
          </a:xfrm>
          <a:prstGeom prst="rect">
            <a:avLst/>
          </a:prstGeom>
        </p:spPr>
      </p:pic>
      <p:sp>
        <p:nvSpPr>
          <p:cNvPr id="2" name="Title 1">
            <a:extLst>
              <a:ext uri="{FF2B5EF4-FFF2-40B4-BE49-F238E27FC236}">
                <a16:creationId xmlns:a16="http://schemas.microsoft.com/office/drawing/2014/main" id="{15462FE2-BC43-3629-F861-270397A4F2CD}"/>
              </a:ext>
            </a:extLst>
          </p:cNvPr>
          <p:cNvSpPr>
            <a:spLocks noGrp="1"/>
          </p:cNvSpPr>
          <p:nvPr>
            <p:ph type="title"/>
          </p:nvPr>
        </p:nvSpPr>
        <p:spPr>
          <a:xfrm>
            <a:off x="1371600" y="1883991"/>
            <a:ext cx="5334000" cy="3090017"/>
          </a:xfrm>
        </p:spPr>
        <p:txBody>
          <a:bodyPr>
            <a:normAutofit/>
          </a:bodyPr>
          <a:lstStyle/>
          <a:p>
            <a:r>
              <a:rPr lang="en-US" b="1"/>
              <a:t>IT20265410</a:t>
            </a:r>
            <a:br>
              <a:rPr lang="en-US" b="1"/>
            </a:br>
            <a:r>
              <a:rPr lang="en-US" b="1"/>
              <a:t>Premathilake H.T.M</a:t>
            </a:r>
            <a:br>
              <a:rPr lang="en-US" b="1"/>
            </a:br>
            <a:br>
              <a:rPr lang="en-US"/>
            </a:br>
            <a:r>
              <a:rPr lang="en-US" sz="4000" b="1"/>
              <a:t>Information Technology</a:t>
            </a:r>
            <a:endParaRPr lang="en-US" sz="4000"/>
          </a:p>
        </p:txBody>
      </p:sp>
      <p:pic>
        <p:nvPicPr>
          <p:cNvPr id="14" name="Picture 13">
            <a:extLst>
              <a:ext uri="{FF2B5EF4-FFF2-40B4-BE49-F238E27FC236}">
                <a16:creationId xmlns:a16="http://schemas.microsoft.com/office/drawing/2014/main" id="{36672FEF-6868-9EC7-D32B-E0387EF4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3" name="Rectangle 2">
            <a:extLst>
              <a:ext uri="{FF2B5EF4-FFF2-40B4-BE49-F238E27FC236}">
                <a16:creationId xmlns:a16="http://schemas.microsoft.com/office/drawing/2014/main" id="{BB19FCE5-E942-F9EE-AC5E-3E8A93C8B214}"/>
              </a:ext>
            </a:extLst>
          </p:cNvPr>
          <p:cNvSpPr/>
          <p:nvPr/>
        </p:nvSpPr>
        <p:spPr>
          <a:xfrm>
            <a:off x="2393284" y="650694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pic>
        <p:nvPicPr>
          <p:cNvPr id="4" name="Picture 3" descr="Logo&#10;&#10;Description automatically generated">
            <a:extLst>
              <a:ext uri="{FF2B5EF4-FFF2-40B4-BE49-F238E27FC236}">
                <a16:creationId xmlns:a16="http://schemas.microsoft.com/office/drawing/2014/main" id="{3C9FE4B5-BB04-34F7-8735-C5D3032EA0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71600" cy="1342913"/>
          </a:xfrm>
          <a:prstGeom prst="rect">
            <a:avLst/>
          </a:prstGeom>
        </p:spPr>
      </p:pic>
      <p:graphicFrame>
        <p:nvGraphicFramePr>
          <p:cNvPr id="5" name="Diagram 4">
            <a:extLst>
              <a:ext uri="{FF2B5EF4-FFF2-40B4-BE49-F238E27FC236}">
                <a16:creationId xmlns:a16="http://schemas.microsoft.com/office/drawing/2014/main" id="{EE9263F2-F042-E357-8672-BB55E46DB93D}"/>
              </a:ext>
            </a:extLst>
          </p:cNvPr>
          <p:cNvGraphicFramePr/>
          <p:nvPr>
            <p:extLst>
              <p:ext uri="{D42A27DB-BD31-4B8C-83A1-F6EECF244321}">
                <p14:modId xmlns:p14="http://schemas.microsoft.com/office/powerpoint/2010/main" val="1263746866"/>
              </p:ext>
            </p:extLst>
          </p:nvPr>
        </p:nvGraphicFramePr>
        <p:xfrm>
          <a:off x="7090117" y="1945052"/>
          <a:ext cx="3961653" cy="30289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9595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65806256-EB0B-B0A0-E793-4C1ADB94B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8373124D-E11C-15B1-DE1B-1DFA5D8F8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Title 1">
            <a:extLst>
              <a:ext uri="{FF2B5EF4-FFF2-40B4-BE49-F238E27FC236}">
                <a16:creationId xmlns:a16="http://schemas.microsoft.com/office/drawing/2014/main" id="{13022025-C87C-49BE-8769-D5F9BCD4CBA0}"/>
              </a:ext>
            </a:extLst>
          </p:cNvPr>
          <p:cNvSpPr txBox="1">
            <a:spLocks/>
          </p:cNvSpPr>
          <p:nvPr/>
        </p:nvSpPr>
        <p:spPr>
          <a:xfrm>
            <a:off x="2302182" y="71630"/>
            <a:ext cx="6401980" cy="60332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Objectives</a:t>
            </a:r>
          </a:p>
        </p:txBody>
      </p:sp>
      <p:sp>
        <p:nvSpPr>
          <p:cNvPr id="7" name="TextBox 6">
            <a:extLst>
              <a:ext uri="{FF2B5EF4-FFF2-40B4-BE49-F238E27FC236}">
                <a16:creationId xmlns:a16="http://schemas.microsoft.com/office/drawing/2014/main" id="{17CB0CF3-AA18-733D-93A7-69355EECBF7F}"/>
              </a:ext>
            </a:extLst>
          </p:cNvPr>
          <p:cNvSpPr txBox="1"/>
          <p:nvPr/>
        </p:nvSpPr>
        <p:spPr>
          <a:xfrm>
            <a:off x="822372" y="1195471"/>
            <a:ext cx="10547255" cy="4467057"/>
          </a:xfrm>
          <a:prstGeom prst="rect">
            <a:avLst/>
          </a:prstGeom>
          <a:noFill/>
        </p:spPr>
        <p:txBody>
          <a:bodyPr wrap="square">
            <a:spAutoFit/>
          </a:bodyPr>
          <a:lstStyle/>
          <a:p>
            <a:pPr marL="457200" indent="-457200">
              <a:lnSpc>
                <a:spcPct val="150000"/>
              </a:lnSpc>
              <a:buFont typeface="+mj-lt"/>
              <a:buAutoNum type="arabicPeriod"/>
            </a:pPr>
            <a:r>
              <a:rPr lang="en-US" sz="2400">
                <a:ea typeface="+mj-ea"/>
                <a:cs typeface="+mj-cs"/>
              </a:rPr>
              <a:t>Develop the robot controller of the </a:t>
            </a:r>
            <a:r>
              <a:rPr lang="en-US" sz="2400" err="1">
                <a:ea typeface="+mj-ea"/>
                <a:cs typeface="+mj-cs"/>
              </a:rPr>
              <a:t>TeaBot</a:t>
            </a:r>
            <a:r>
              <a:rPr lang="en-US" sz="2400">
                <a:ea typeface="+mj-ea"/>
                <a:cs typeface="+mj-cs"/>
              </a:rPr>
              <a:t> to navigate in off-road conditions with the computer vision guidance</a:t>
            </a:r>
            <a:r>
              <a:rPr lang="en-US" sz="2400"/>
              <a:t>.</a:t>
            </a:r>
          </a:p>
          <a:p>
            <a:pPr marL="457200" indent="-457200">
              <a:lnSpc>
                <a:spcPct val="150000"/>
              </a:lnSpc>
              <a:buFont typeface="+mj-lt"/>
              <a:buAutoNum type="arabicPeriod"/>
            </a:pPr>
            <a:r>
              <a:rPr lang="en-US" sz="2400">
                <a:ea typeface="+mj-ea"/>
                <a:cs typeface="+mj-cs"/>
              </a:rPr>
              <a:t>The development of the image segmentation model to navigate the robot automatically in the tea plantation rows in varying environmental conditions</a:t>
            </a:r>
          </a:p>
          <a:p>
            <a:pPr marL="457200" indent="-457200">
              <a:lnSpc>
                <a:spcPct val="150000"/>
              </a:lnSpc>
              <a:buFont typeface="+mj-lt"/>
              <a:buAutoNum type="arabicPeriod"/>
            </a:pPr>
            <a:r>
              <a:rPr lang="en-US" sz="2400"/>
              <a:t>Develop an image processing algorithm to precisely identify the end of the tea stem and pass the coordinators to the liquid spraying controller.</a:t>
            </a:r>
          </a:p>
          <a:p>
            <a:pPr marL="457200" indent="-457200">
              <a:lnSpc>
                <a:spcPct val="150000"/>
              </a:lnSpc>
              <a:buFont typeface="+mj-lt"/>
              <a:buAutoNum type="arabicPeriod"/>
            </a:pPr>
            <a:r>
              <a:rPr lang="en-US" sz="2400">
                <a:cs typeface="Times New Roman" panose="02020603050405020304" pitchFamily="18" charset="0"/>
              </a:rPr>
              <a:t>Develop the liquid nozzles controller of the </a:t>
            </a:r>
            <a:r>
              <a:rPr lang="en-US" sz="2400" err="1">
                <a:cs typeface="Times New Roman" panose="02020603050405020304" pitchFamily="18" charset="0"/>
              </a:rPr>
              <a:t>TeaBot</a:t>
            </a:r>
            <a:r>
              <a:rPr lang="en-US" sz="2400">
                <a:cs typeface="Times New Roman" panose="02020603050405020304" pitchFamily="18" charset="0"/>
              </a:rPr>
              <a:t> to liquid fertilize the tea plants more efficiently.</a:t>
            </a:r>
            <a:endParaRPr lang="en-US" sz="2400"/>
          </a:p>
        </p:txBody>
      </p:sp>
    </p:spTree>
    <p:extLst>
      <p:ext uri="{BB962C8B-B14F-4D97-AF65-F5344CB8AC3E}">
        <p14:creationId xmlns:p14="http://schemas.microsoft.com/office/powerpoint/2010/main" val="13439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23BEBA6-6F47-7B8F-AC15-490995787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D8E645DB-AF7E-67CA-969F-99CBDAA9A1A2}"/>
              </a:ext>
            </a:extLst>
          </p:cNvPr>
          <p:cNvSpPr>
            <a:spLocks noGrp="1"/>
          </p:cNvSpPr>
          <p:nvPr>
            <p:ph idx="1"/>
          </p:nvPr>
        </p:nvSpPr>
        <p:spPr>
          <a:xfrm>
            <a:off x="1602255" y="2478760"/>
            <a:ext cx="6656374" cy="1010340"/>
          </a:xfrm>
        </p:spPr>
        <p:txBody>
          <a:bodyPr>
            <a:noAutofit/>
          </a:bodyPr>
          <a:lstStyle/>
          <a:p>
            <a:pPr marL="0" indent="0" algn="ctr">
              <a:buNone/>
            </a:pPr>
            <a:r>
              <a:rPr lang="en-US" sz="7200">
                <a:solidFill>
                  <a:srgbClr val="000060"/>
                </a:solidFill>
              </a:rPr>
              <a:t>INTRODUCTION</a:t>
            </a:r>
          </a:p>
        </p:txBody>
      </p:sp>
      <p:pic>
        <p:nvPicPr>
          <p:cNvPr id="2" name="Picture 1">
            <a:extLst>
              <a:ext uri="{FF2B5EF4-FFF2-40B4-BE49-F238E27FC236}">
                <a16:creationId xmlns:a16="http://schemas.microsoft.com/office/drawing/2014/main" id="{54840AD1-128F-D607-849E-B633648D8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5" name="Picture 4" descr="Cartoon robot hand hi-res stock photography and images - Alamy">
            <a:extLst>
              <a:ext uri="{FF2B5EF4-FFF2-40B4-BE49-F238E27FC236}">
                <a16:creationId xmlns:a16="http://schemas.microsoft.com/office/drawing/2014/main" id="{98EC19C9-3FEA-E791-5FBF-145E9F2F59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56" t="7778" r="15545" b="12222"/>
          <a:stretch/>
        </p:blipFill>
        <p:spPr bwMode="auto">
          <a:xfrm>
            <a:off x="8763000" y="3285673"/>
            <a:ext cx="2133600" cy="26037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7ECD41-B5D8-2155-42B3-B383E9B55490}"/>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172188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391C534-BCA5-1411-90BE-C33663B20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36D3C2D-EB1C-23EC-6B81-7266B1DA42CF}"/>
              </a:ext>
            </a:extLst>
          </p:cNvPr>
          <p:cNvSpPr txBox="1">
            <a:spLocks/>
          </p:cNvSpPr>
          <p:nvPr/>
        </p:nvSpPr>
        <p:spPr>
          <a:xfrm>
            <a:off x="2148840" y="79514"/>
            <a:ext cx="8458200" cy="6022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Background</a:t>
            </a:r>
          </a:p>
        </p:txBody>
      </p:sp>
      <p:sp>
        <p:nvSpPr>
          <p:cNvPr id="9" name="Content Placeholder 2">
            <a:extLst>
              <a:ext uri="{FF2B5EF4-FFF2-40B4-BE49-F238E27FC236}">
                <a16:creationId xmlns:a16="http://schemas.microsoft.com/office/drawing/2014/main" id="{D1A93854-6E6F-F703-9B0F-E1A992263012}"/>
              </a:ext>
            </a:extLst>
          </p:cNvPr>
          <p:cNvSpPr txBox="1">
            <a:spLocks/>
          </p:cNvSpPr>
          <p:nvPr/>
        </p:nvSpPr>
        <p:spPr>
          <a:xfrm>
            <a:off x="565995" y="761311"/>
            <a:ext cx="10470941" cy="5599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just">
              <a:lnSpc>
                <a:spcPct val="150000"/>
              </a:lnSpc>
            </a:pPr>
            <a:r>
              <a:rPr lang="en-US" sz="2400"/>
              <a:t>Stem identification refers, find the precise location of the tea plant which is exactly required for liquid feralization.</a:t>
            </a:r>
          </a:p>
          <a:p>
            <a:pPr algn="just">
              <a:lnSpc>
                <a:spcPct val="150000"/>
              </a:lnSpc>
            </a:pPr>
            <a:r>
              <a:rPr lang="en-US" sz="2400"/>
              <a:t>In Sri Lanka, there might be a water scarcity situation in the future [1].</a:t>
            </a:r>
          </a:p>
          <a:p>
            <a:pPr algn="just">
              <a:lnSpc>
                <a:spcPct val="150000"/>
              </a:lnSpc>
            </a:pPr>
            <a:r>
              <a:rPr lang="en-US" sz="2400"/>
              <a:t>To use resources sufficient way, identifying the precise location of the tea stem is important.</a:t>
            </a:r>
          </a:p>
          <a:p>
            <a:pPr algn="just">
              <a:lnSpc>
                <a:spcPct val="150000"/>
              </a:lnSpc>
            </a:pPr>
            <a:r>
              <a:rPr lang="en-US" sz="2400"/>
              <a:t>Most importantly, tea plant growth patterns and environmental factors needed to be considered.</a:t>
            </a:r>
          </a:p>
          <a:p>
            <a:pPr algn="just">
              <a:lnSpc>
                <a:spcPct val="150000"/>
              </a:lnSpc>
            </a:pPr>
            <a:r>
              <a:rPr lang="en-US" sz="2400"/>
              <a:t>Rather than traditional ways, machine learning could be leading to the most effective and efficient [2].</a:t>
            </a:r>
          </a:p>
          <a:p>
            <a:pPr marL="0" indent="0" algn="just">
              <a:lnSpc>
                <a:spcPct val="150000"/>
              </a:lnSpc>
              <a:buFont typeface="Arial" pitchFamily="34" charset="0"/>
              <a:buNone/>
            </a:pPr>
            <a:endParaRPr lang="en-US" sz="2400"/>
          </a:p>
        </p:txBody>
      </p:sp>
      <p:pic>
        <p:nvPicPr>
          <p:cNvPr id="4" name="Picture 3">
            <a:extLst>
              <a:ext uri="{FF2B5EF4-FFF2-40B4-BE49-F238E27FC236}">
                <a16:creationId xmlns:a16="http://schemas.microsoft.com/office/drawing/2014/main" id="{CD311F2F-8133-9036-2372-29CADF5F9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12" name="Rectangle 11">
            <a:extLst>
              <a:ext uri="{FF2B5EF4-FFF2-40B4-BE49-F238E27FC236}">
                <a16:creationId xmlns:a16="http://schemas.microsoft.com/office/drawing/2014/main" id="{43C8B69A-A367-F1BB-8549-DCCE2300105D}"/>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377149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142A3A3-E824-1EA1-40B3-A5A644B39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picture containing grass, outdoor, plant, vegetable&#10;&#10;Description automatically generated">
            <a:extLst>
              <a:ext uri="{FF2B5EF4-FFF2-40B4-BE49-F238E27FC236}">
                <a16:creationId xmlns:a16="http://schemas.microsoft.com/office/drawing/2014/main" id="{D0249816-619D-0D6A-9B50-AF13D8592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429042" y="3770650"/>
            <a:ext cx="2263676" cy="22636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descr="A picture containing outdoor, grass, ground, green&#10;&#10;Description automatically generated">
            <a:extLst>
              <a:ext uri="{FF2B5EF4-FFF2-40B4-BE49-F238E27FC236}">
                <a16:creationId xmlns:a16="http://schemas.microsoft.com/office/drawing/2014/main" id="{069BB248-950C-04E3-E1E1-744F261FD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432" y="3726395"/>
            <a:ext cx="2307931" cy="23079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descr="A picture containing outdoor, tree, grass, plant&#10;&#10;Description automatically generated">
            <a:extLst>
              <a:ext uri="{FF2B5EF4-FFF2-40B4-BE49-F238E27FC236}">
                <a16:creationId xmlns:a16="http://schemas.microsoft.com/office/drawing/2014/main" id="{C5CEA06B-201D-77C7-3BDA-C11B8D69D9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2988" y="3726395"/>
            <a:ext cx="2307931" cy="23079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descr="A picture containing outdoor, ground, tree, plant&#10;&#10;Description automatically generated">
            <a:extLst>
              <a:ext uri="{FF2B5EF4-FFF2-40B4-BE49-F238E27FC236}">
                <a16:creationId xmlns:a16="http://schemas.microsoft.com/office/drawing/2014/main" id="{A1FFEF69-A127-B811-2367-24FF18E56C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0135" y="767402"/>
            <a:ext cx="2265370" cy="2265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Picture 31" descr="A plant growing in the dirt&#10;&#10;Description automatically generated with low confidence">
            <a:extLst>
              <a:ext uri="{FF2B5EF4-FFF2-40B4-BE49-F238E27FC236}">
                <a16:creationId xmlns:a16="http://schemas.microsoft.com/office/drawing/2014/main" id="{EA8C1385-AABF-E561-E9D4-5A6EF83AB9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4165" y="768062"/>
            <a:ext cx="2265371" cy="2265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3" name="Rectangle 32">
            <a:extLst>
              <a:ext uri="{FF2B5EF4-FFF2-40B4-BE49-F238E27FC236}">
                <a16:creationId xmlns:a16="http://schemas.microsoft.com/office/drawing/2014/main" id="{C3AD590C-456E-3B4D-2888-1E750886F36E}"/>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pic>
        <p:nvPicPr>
          <p:cNvPr id="34" name="Picture 33">
            <a:extLst>
              <a:ext uri="{FF2B5EF4-FFF2-40B4-BE49-F238E27FC236}">
                <a16:creationId xmlns:a16="http://schemas.microsoft.com/office/drawing/2014/main" id="{BBAC6B73-4BEE-EE78-55A8-54DCDBBE27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36" name="TextBox 35">
            <a:extLst>
              <a:ext uri="{FF2B5EF4-FFF2-40B4-BE49-F238E27FC236}">
                <a16:creationId xmlns:a16="http://schemas.microsoft.com/office/drawing/2014/main" id="{CEC93251-0D04-AB39-834C-F9835BEF48D3}"/>
              </a:ext>
            </a:extLst>
          </p:cNvPr>
          <p:cNvSpPr txBox="1"/>
          <p:nvPr/>
        </p:nvSpPr>
        <p:spPr>
          <a:xfrm>
            <a:off x="2315404" y="120350"/>
            <a:ext cx="5928264" cy="523220"/>
          </a:xfrm>
          <a:prstGeom prst="rect">
            <a:avLst/>
          </a:prstGeom>
          <a:noFill/>
        </p:spPr>
        <p:txBody>
          <a:bodyPr wrap="square" rtlCol="0">
            <a:spAutoFit/>
          </a:bodyPr>
          <a:lstStyle/>
          <a:p>
            <a:r>
              <a:rPr lang="en-US" sz="2800" u="sng">
                <a:solidFill>
                  <a:srgbClr val="000060"/>
                </a:solidFill>
              </a:rPr>
              <a:t>Different Lightening Conditions</a:t>
            </a:r>
          </a:p>
        </p:txBody>
      </p:sp>
      <p:sp>
        <p:nvSpPr>
          <p:cNvPr id="37" name="TextBox 36">
            <a:extLst>
              <a:ext uri="{FF2B5EF4-FFF2-40B4-BE49-F238E27FC236}">
                <a16:creationId xmlns:a16="http://schemas.microsoft.com/office/drawing/2014/main" id="{2E127D32-F260-C54C-B4FF-34886B9B4616}"/>
              </a:ext>
            </a:extLst>
          </p:cNvPr>
          <p:cNvSpPr txBox="1"/>
          <p:nvPr/>
        </p:nvSpPr>
        <p:spPr>
          <a:xfrm>
            <a:off x="2393284" y="3125104"/>
            <a:ext cx="5928264" cy="523220"/>
          </a:xfrm>
          <a:prstGeom prst="rect">
            <a:avLst/>
          </a:prstGeom>
          <a:noFill/>
        </p:spPr>
        <p:txBody>
          <a:bodyPr wrap="square" rtlCol="0">
            <a:spAutoFit/>
          </a:bodyPr>
          <a:lstStyle/>
          <a:p>
            <a:r>
              <a:rPr lang="en-US" sz="2800" u="sng">
                <a:solidFill>
                  <a:srgbClr val="000060"/>
                </a:solidFill>
              </a:rPr>
              <a:t>Growing Pattern of Tea Stems</a:t>
            </a:r>
          </a:p>
        </p:txBody>
      </p:sp>
    </p:spTree>
    <p:extLst>
      <p:ext uri="{BB962C8B-B14F-4D97-AF65-F5344CB8AC3E}">
        <p14:creationId xmlns:p14="http://schemas.microsoft.com/office/powerpoint/2010/main" val="387060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10;&#10;Description automatically generated">
            <a:extLst>
              <a:ext uri="{FF2B5EF4-FFF2-40B4-BE49-F238E27FC236}">
                <a16:creationId xmlns:a16="http://schemas.microsoft.com/office/drawing/2014/main" id="{E62C461C-4D0C-2C76-6D4F-FAD3A10B9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10" name="Diagram 9">
            <a:extLst>
              <a:ext uri="{FF2B5EF4-FFF2-40B4-BE49-F238E27FC236}">
                <a16:creationId xmlns:a16="http://schemas.microsoft.com/office/drawing/2014/main" id="{410C9624-905E-95BD-FAFD-10EE818962E8}"/>
              </a:ext>
            </a:extLst>
          </p:cNvPr>
          <p:cNvGraphicFramePr/>
          <p:nvPr>
            <p:extLst>
              <p:ext uri="{D42A27DB-BD31-4B8C-83A1-F6EECF244321}">
                <p14:modId xmlns:p14="http://schemas.microsoft.com/office/powerpoint/2010/main" val="2274217033"/>
              </p:ext>
            </p:extLst>
          </p:nvPr>
        </p:nvGraphicFramePr>
        <p:xfrm>
          <a:off x="482990" y="953404"/>
          <a:ext cx="11376075" cy="45860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a:extLst>
              <a:ext uri="{FF2B5EF4-FFF2-40B4-BE49-F238E27FC236}">
                <a16:creationId xmlns:a16="http://schemas.microsoft.com/office/drawing/2014/main" id="{558B0C22-1E1A-E575-02C6-EBEF6A56E2B5}"/>
              </a:ext>
            </a:extLst>
          </p:cNvPr>
          <p:cNvSpPr>
            <a:spLocks noGrp="1"/>
          </p:cNvSpPr>
          <p:nvPr>
            <p:ph type="title"/>
          </p:nvPr>
        </p:nvSpPr>
        <p:spPr>
          <a:xfrm>
            <a:off x="1870946" y="96202"/>
            <a:ext cx="6026834" cy="586830"/>
          </a:xfrm>
        </p:spPr>
        <p:txBody>
          <a:bodyPr>
            <a:noAutofit/>
          </a:bodyPr>
          <a:lstStyle/>
          <a:p>
            <a:pPr algn="ctr"/>
            <a:r>
              <a:rPr lang="en-US" sz="4500">
                <a:solidFill>
                  <a:srgbClr val="000060"/>
                </a:solidFill>
              </a:rPr>
              <a:t>Implemented Solutions</a:t>
            </a:r>
          </a:p>
        </p:txBody>
      </p:sp>
      <p:pic>
        <p:nvPicPr>
          <p:cNvPr id="12" name="Picture 11">
            <a:extLst>
              <a:ext uri="{FF2B5EF4-FFF2-40B4-BE49-F238E27FC236}">
                <a16:creationId xmlns:a16="http://schemas.microsoft.com/office/drawing/2014/main" id="{50417F7A-A932-E3EB-E300-E96FD6240E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2" name="Rectangle 1">
            <a:extLst>
              <a:ext uri="{FF2B5EF4-FFF2-40B4-BE49-F238E27FC236}">
                <a16:creationId xmlns:a16="http://schemas.microsoft.com/office/drawing/2014/main" id="{F43CF5C0-72DE-9682-7EA9-876C86E0C296}"/>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err="1">
                <a:solidFill>
                  <a:schemeClr val="tx1"/>
                </a:solidFill>
              </a:rPr>
              <a:t>Premathilake</a:t>
            </a:r>
            <a:r>
              <a:rPr lang="en-US" sz="1800" b="1">
                <a:solidFill>
                  <a:schemeClr val="tx1"/>
                </a:solidFill>
              </a:rPr>
              <a:t> H.T.M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124787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ECD1CC3-F876-5A18-A645-99CA26FEB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6BC3844-6EBA-5F09-E7C1-8B7720AC3639}"/>
              </a:ext>
            </a:extLst>
          </p:cNvPr>
          <p:cNvSpPr>
            <a:spLocks noGrp="1"/>
          </p:cNvSpPr>
          <p:nvPr>
            <p:ph type="title"/>
          </p:nvPr>
        </p:nvSpPr>
        <p:spPr>
          <a:xfrm>
            <a:off x="2302182" y="100082"/>
            <a:ext cx="3507775" cy="603321"/>
          </a:xfrm>
        </p:spPr>
        <p:txBody>
          <a:bodyPr>
            <a:noAutofit/>
          </a:bodyPr>
          <a:lstStyle/>
          <a:p>
            <a:r>
              <a:rPr lang="en-US" sz="4500">
                <a:solidFill>
                  <a:srgbClr val="000060"/>
                </a:solidFill>
              </a:rPr>
              <a:t>Research Gap</a:t>
            </a:r>
            <a:endParaRPr lang="en-US" sz="4500" b="1">
              <a:solidFill>
                <a:srgbClr val="000060"/>
              </a:solidFill>
            </a:endParaRPr>
          </a:p>
        </p:txBody>
      </p:sp>
      <p:sp>
        <p:nvSpPr>
          <p:cNvPr id="3" name="Content Placeholder 2">
            <a:extLst>
              <a:ext uri="{FF2B5EF4-FFF2-40B4-BE49-F238E27FC236}">
                <a16:creationId xmlns:a16="http://schemas.microsoft.com/office/drawing/2014/main" id="{A1AF8073-8904-738D-71E5-366692890B90}"/>
              </a:ext>
            </a:extLst>
          </p:cNvPr>
          <p:cNvSpPr>
            <a:spLocks noGrp="1"/>
          </p:cNvSpPr>
          <p:nvPr>
            <p:ph idx="1"/>
          </p:nvPr>
        </p:nvSpPr>
        <p:spPr>
          <a:xfrm>
            <a:off x="658946" y="1571995"/>
            <a:ext cx="10874108" cy="4417413"/>
          </a:xfrm>
        </p:spPr>
        <p:txBody>
          <a:bodyPr>
            <a:normAutofit/>
          </a:bodyPr>
          <a:lstStyle/>
          <a:p>
            <a:pPr algn="just">
              <a:lnSpc>
                <a:spcPct val="150000"/>
              </a:lnSpc>
            </a:pPr>
            <a:r>
              <a:rPr lang="en-US" sz="2400">
                <a:cs typeface="Times New Roman" panose="02020603050405020304" pitchFamily="18" charset="0"/>
              </a:rPr>
              <a:t>Not exclusively focused on the tea plantation and preservation.</a:t>
            </a:r>
          </a:p>
          <a:p>
            <a:pPr algn="just">
              <a:lnSpc>
                <a:spcPct val="150000"/>
              </a:lnSpc>
            </a:pPr>
            <a:r>
              <a:rPr lang="en-US" sz="2400">
                <a:cs typeface="Times New Roman" panose="02020603050405020304" pitchFamily="18" charset="0"/>
              </a:rPr>
              <a:t>Studies have not been conducted to identify the end of the tea stem.</a:t>
            </a:r>
          </a:p>
          <a:p>
            <a:pPr algn="just">
              <a:lnSpc>
                <a:spcPct val="150000"/>
              </a:lnSpc>
            </a:pPr>
            <a:r>
              <a:rPr lang="en-US" sz="2400">
                <a:cs typeface="Times New Roman" panose="02020603050405020304" pitchFamily="18" charset="0"/>
              </a:rPr>
              <a:t>Not aligned with the liquid fertilizing process.</a:t>
            </a:r>
          </a:p>
          <a:p>
            <a:pPr algn="just">
              <a:lnSpc>
                <a:spcPct val="150000"/>
              </a:lnSpc>
            </a:pPr>
            <a:r>
              <a:rPr lang="en-US" sz="2400"/>
              <a:t>Identify the variability </a:t>
            </a:r>
            <a:r>
              <a:rPr lang="en-US" sz="2400" b="0" i="0">
                <a:effectLst/>
              </a:rPr>
              <a:t>in tea stem growth patterns.</a:t>
            </a:r>
            <a:endParaRPr lang="en-US" sz="2400">
              <a:cs typeface="Times New Roman" panose="02020603050405020304" pitchFamily="18" charset="0"/>
            </a:endParaRPr>
          </a:p>
          <a:p>
            <a:pPr algn="just">
              <a:lnSpc>
                <a:spcPct val="150000"/>
              </a:lnSpc>
            </a:pPr>
            <a:r>
              <a:rPr lang="en-US" sz="2400">
                <a:cs typeface="Times New Roman" panose="02020603050405020304" pitchFamily="18" charset="0"/>
              </a:rPr>
              <a:t>Use machine learning techniques, compared to other methodologies.</a:t>
            </a:r>
          </a:p>
        </p:txBody>
      </p:sp>
      <p:pic>
        <p:nvPicPr>
          <p:cNvPr id="4" name="Picture 3">
            <a:extLst>
              <a:ext uri="{FF2B5EF4-FFF2-40B4-BE49-F238E27FC236}">
                <a16:creationId xmlns:a16="http://schemas.microsoft.com/office/drawing/2014/main" id="{5F2E4825-AF48-943D-60AB-57C359A8E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D4B3AAE4-029F-5E3F-D5C2-199FA767150E}"/>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44020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CC1A7163-9297-DEC8-07E5-589124DE1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4" name="Table 3">
            <a:extLst>
              <a:ext uri="{FF2B5EF4-FFF2-40B4-BE49-F238E27FC236}">
                <a16:creationId xmlns:a16="http://schemas.microsoft.com/office/drawing/2014/main" id="{CB34A473-FD34-0E05-7DA9-7565D98C24FF}"/>
              </a:ext>
            </a:extLst>
          </p:cNvPr>
          <p:cNvGraphicFramePr>
            <a:graphicFrameLocks noGrp="1"/>
          </p:cNvGraphicFramePr>
          <p:nvPr>
            <p:extLst>
              <p:ext uri="{D42A27DB-BD31-4B8C-83A1-F6EECF244321}">
                <p14:modId xmlns:p14="http://schemas.microsoft.com/office/powerpoint/2010/main" val="2206516265"/>
              </p:ext>
            </p:extLst>
          </p:nvPr>
        </p:nvGraphicFramePr>
        <p:xfrm>
          <a:off x="159658" y="787791"/>
          <a:ext cx="11872687" cy="5323812"/>
        </p:xfrm>
        <a:graphic>
          <a:graphicData uri="http://schemas.openxmlformats.org/drawingml/2006/table">
            <a:tbl>
              <a:tblPr firstRow="1" firstCol="1" bandRow="1">
                <a:tableStyleId>{BC89EF96-8CEA-46FF-86C4-4CE0E7609802}</a:tableStyleId>
              </a:tblPr>
              <a:tblGrid>
                <a:gridCol w="2536085">
                  <a:extLst>
                    <a:ext uri="{9D8B030D-6E8A-4147-A177-3AD203B41FA5}">
                      <a16:colId xmlns:a16="http://schemas.microsoft.com/office/drawing/2014/main" val="2437161422"/>
                    </a:ext>
                  </a:extLst>
                </a:gridCol>
                <a:gridCol w="1949580">
                  <a:extLst>
                    <a:ext uri="{9D8B030D-6E8A-4147-A177-3AD203B41FA5}">
                      <a16:colId xmlns:a16="http://schemas.microsoft.com/office/drawing/2014/main" val="774121881"/>
                    </a:ext>
                  </a:extLst>
                </a:gridCol>
                <a:gridCol w="1477404">
                  <a:extLst>
                    <a:ext uri="{9D8B030D-6E8A-4147-A177-3AD203B41FA5}">
                      <a16:colId xmlns:a16="http://schemas.microsoft.com/office/drawing/2014/main" val="1403772883"/>
                    </a:ext>
                  </a:extLst>
                </a:gridCol>
                <a:gridCol w="1477404">
                  <a:extLst>
                    <a:ext uri="{9D8B030D-6E8A-4147-A177-3AD203B41FA5}">
                      <a16:colId xmlns:a16="http://schemas.microsoft.com/office/drawing/2014/main" val="1708000463"/>
                    </a:ext>
                  </a:extLst>
                </a:gridCol>
                <a:gridCol w="1582933">
                  <a:extLst>
                    <a:ext uri="{9D8B030D-6E8A-4147-A177-3AD203B41FA5}">
                      <a16:colId xmlns:a16="http://schemas.microsoft.com/office/drawing/2014/main" val="907395227"/>
                    </a:ext>
                  </a:extLst>
                </a:gridCol>
                <a:gridCol w="1160816">
                  <a:extLst>
                    <a:ext uri="{9D8B030D-6E8A-4147-A177-3AD203B41FA5}">
                      <a16:colId xmlns:a16="http://schemas.microsoft.com/office/drawing/2014/main" val="3726315848"/>
                    </a:ext>
                  </a:extLst>
                </a:gridCol>
                <a:gridCol w="1688465">
                  <a:extLst>
                    <a:ext uri="{9D8B030D-6E8A-4147-A177-3AD203B41FA5}">
                      <a16:colId xmlns:a16="http://schemas.microsoft.com/office/drawing/2014/main" val="2035612944"/>
                    </a:ext>
                  </a:extLst>
                </a:gridCol>
              </a:tblGrid>
              <a:tr h="942951">
                <a:tc>
                  <a:txBody>
                    <a:bodyPr/>
                    <a:lstStyle/>
                    <a:p>
                      <a:pPr marL="0" marR="0" algn="ctr">
                        <a:lnSpc>
                          <a:spcPct val="150000"/>
                        </a:lnSpc>
                        <a:spcBef>
                          <a:spcPct val="0"/>
                        </a:spcBef>
                        <a:spcAft>
                          <a:spcPct val="0"/>
                        </a:spcAft>
                      </a:pPr>
                      <a:r>
                        <a:rPr lang="en-US" sz="1500">
                          <a:solidFill>
                            <a:schemeClr val="bg1"/>
                          </a:solidFill>
                          <a:effectLst/>
                        </a:rPr>
                        <a:t>Research</a:t>
                      </a:r>
                      <a:endParaRPr lang="en-US" sz="15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60"/>
                    </a:solidFill>
                  </a:tcPr>
                </a:tc>
                <a:tc>
                  <a:txBody>
                    <a:bodyPr/>
                    <a:lstStyle/>
                    <a:p>
                      <a:pPr marL="0" marR="0" lvl="0" indent="0" algn="ctr" defTabSz="914400" rtl="0" eaLnBrk="1" fontAlgn="auto" latinLnBrk="0" hangingPunct="1">
                        <a:lnSpc>
                          <a:spcPct val="150000"/>
                        </a:lnSpc>
                        <a:spcBef>
                          <a:spcPct val="0"/>
                        </a:spcBef>
                        <a:spcAft>
                          <a:spcPct val="0"/>
                        </a:spcAft>
                        <a:buClrTx/>
                        <a:buSzTx/>
                        <a:buFontTx/>
                        <a:buNone/>
                        <a:tabLst/>
                        <a:defRPr/>
                      </a:pPr>
                      <a:r>
                        <a:rPr lang="en-US" sz="1500" b="1" kern="1200">
                          <a:solidFill>
                            <a:schemeClr val="bg1"/>
                          </a:solidFill>
                          <a:effectLst/>
                          <a:latin typeface="+mn-lt"/>
                          <a:ea typeface="+mn-ea"/>
                          <a:cs typeface="+mn-cs"/>
                        </a:rPr>
                        <a:t>Methodologies that used to identify the stem 	</a:t>
                      </a: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60"/>
                    </a:solidFill>
                  </a:tcPr>
                </a:tc>
                <a:tc>
                  <a:txBody>
                    <a:bodyPr/>
                    <a:lstStyle/>
                    <a:p>
                      <a:pPr marL="0" marR="0" algn="ctr">
                        <a:lnSpc>
                          <a:spcPct val="150000"/>
                        </a:lnSpc>
                        <a:spcBef>
                          <a:spcPct val="0"/>
                        </a:spcBef>
                        <a:spcAft>
                          <a:spcPct val="0"/>
                        </a:spcAft>
                      </a:pPr>
                      <a:r>
                        <a:rPr lang="en-US" sz="1500" b="1" kern="1200">
                          <a:solidFill>
                            <a:schemeClr val="bg1"/>
                          </a:solidFill>
                          <a:effectLst/>
                          <a:latin typeface="+mn-lt"/>
                          <a:ea typeface="+mn-ea"/>
                          <a:cs typeface="+mn-cs"/>
                        </a:rPr>
                        <a:t>Identify the end of the stem</a:t>
                      </a: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60"/>
                    </a:solidFill>
                  </a:tcPr>
                </a:tc>
                <a:tc>
                  <a:txBody>
                    <a:bodyPr/>
                    <a:lstStyle/>
                    <a:p>
                      <a:pPr marL="0" marR="0" algn="ctr">
                        <a:lnSpc>
                          <a:spcPct val="150000"/>
                        </a:lnSpc>
                        <a:spcBef>
                          <a:spcPct val="0"/>
                        </a:spcBef>
                        <a:spcAft>
                          <a:spcPct val="0"/>
                        </a:spcAft>
                      </a:pPr>
                      <a:r>
                        <a:rPr lang="en-US" sz="1500">
                          <a:solidFill>
                            <a:schemeClr val="bg1"/>
                          </a:solidFill>
                          <a:effectLst/>
                        </a:rPr>
                        <a:t>Pass coordinators as the output</a:t>
                      </a:r>
                      <a:endParaRPr lang="en-US" sz="15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60"/>
                    </a:solidFill>
                  </a:tcPr>
                </a:tc>
                <a:tc>
                  <a:txBody>
                    <a:bodyPr/>
                    <a:lstStyle/>
                    <a:p>
                      <a:pPr marL="0" marR="0" algn="ctr">
                        <a:lnSpc>
                          <a:spcPct val="150000"/>
                        </a:lnSpc>
                        <a:spcBef>
                          <a:spcPct val="0"/>
                        </a:spcBef>
                        <a:spcAft>
                          <a:spcPct val="0"/>
                        </a:spcAft>
                      </a:pPr>
                      <a:r>
                        <a:rPr lang="en-US" sz="1500">
                          <a:solidFill>
                            <a:schemeClr val="bg1"/>
                          </a:solidFill>
                          <a:effectLst/>
                        </a:rPr>
                        <a:t>Aligned with liquid fertilizing process</a:t>
                      </a:r>
                      <a:endParaRPr lang="en-US" sz="15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60"/>
                    </a:solidFill>
                  </a:tcPr>
                </a:tc>
                <a:tc>
                  <a:txBody>
                    <a:bodyPr/>
                    <a:lstStyle/>
                    <a:p>
                      <a:pPr marL="0" marR="0" algn="ctr">
                        <a:lnSpc>
                          <a:spcPct val="150000"/>
                        </a:lnSpc>
                        <a:spcBef>
                          <a:spcPct val="0"/>
                        </a:spcBef>
                        <a:spcAft>
                          <a:spcPct val="0"/>
                        </a:spcAft>
                      </a:pPr>
                      <a:r>
                        <a:rPr lang="en-US" sz="1500">
                          <a:solidFill>
                            <a:schemeClr val="bg1"/>
                          </a:solidFill>
                          <a:effectLst/>
                        </a:rPr>
                        <a:t>Agricultural robot </a:t>
                      </a:r>
                      <a:endParaRPr lang="en-US" sz="15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60"/>
                    </a:solidFill>
                  </a:tcPr>
                </a:tc>
                <a:tc>
                  <a:txBody>
                    <a:bodyPr/>
                    <a:lstStyle/>
                    <a:p>
                      <a:pPr marL="0" marR="0" algn="ctr">
                        <a:lnSpc>
                          <a:spcPct val="150000"/>
                        </a:lnSpc>
                        <a:spcBef>
                          <a:spcPct val="0"/>
                        </a:spcBef>
                        <a:spcAft>
                          <a:spcPct val="0"/>
                        </a:spcAft>
                      </a:pPr>
                      <a:r>
                        <a:rPr lang="en-US" sz="1500">
                          <a:solidFill>
                            <a:schemeClr val="bg1"/>
                          </a:solidFill>
                          <a:effectLst/>
                        </a:rPr>
                        <a:t>Purpose</a:t>
                      </a:r>
                      <a:endParaRPr lang="en-US" sz="15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60"/>
                    </a:solidFill>
                  </a:tcPr>
                </a:tc>
                <a:extLst>
                  <a:ext uri="{0D108BD9-81ED-4DB2-BD59-A6C34878D82A}">
                    <a16:rowId xmlns:a16="http://schemas.microsoft.com/office/drawing/2014/main" val="1490234476"/>
                  </a:ext>
                </a:extLst>
              </a:tr>
              <a:tr h="938884">
                <a:tc>
                  <a:txBody>
                    <a:bodyPr/>
                    <a:lstStyle/>
                    <a:p>
                      <a:pPr marL="0" marR="0" algn="ctr">
                        <a:lnSpc>
                          <a:spcPct val="150000"/>
                        </a:lnSpc>
                        <a:spcBef>
                          <a:spcPct val="0"/>
                        </a:spcBef>
                        <a:spcAft>
                          <a:spcPct val="0"/>
                        </a:spcAft>
                      </a:pPr>
                      <a:r>
                        <a:rPr lang="en-US" sz="1500">
                          <a:solidFill>
                            <a:schemeClr val="tx1"/>
                          </a:solidFill>
                          <a:effectLst/>
                        </a:rPr>
                        <a:t>Real-Time Computer Vision for Tree Stem Detection [19]</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effectLst/>
                        </a:rPr>
                        <a:t>CNN based </a:t>
                      </a:r>
                      <a:br>
                        <a:rPr lang="en-US" sz="1500">
                          <a:effectLst/>
                        </a:rPr>
                      </a:br>
                      <a:r>
                        <a:rPr lang="en-US" sz="1500">
                          <a:effectLst/>
                        </a:rPr>
                        <a:t>(Object Detection)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b="1">
                          <a:solidFill>
                            <a:schemeClr val="tx1"/>
                          </a:solidFill>
                          <a:effectLst/>
                        </a:rPr>
                        <a:t>✓</a:t>
                      </a:r>
                      <a:endParaRPr lang="en-US" sz="15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effectLst/>
                        </a:rPr>
                        <a:t>Forest operations’ sustainability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3124419220"/>
                  </a:ext>
                </a:extLst>
              </a:tr>
              <a:tr h="697714">
                <a:tc>
                  <a:txBody>
                    <a:bodyPr/>
                    <a:lstStyle/>
                    <a:p>
                      <a:pPr marL="0" marR="0" algn="ctr">
                        <a:lnSpc>
                          <a:spcPct val="150000"/>
                        </a:lnSpc>
                        <a:spcBef>
                          <a:spcPct val="0"/>
                        </a:spcBef>
                        <a:spcAft>
                          <a:spcPct val="0"/>
                        </a:spcAft>
                      </a:pPr>
                      <a:r>
                        <a:rPr lang="en-US" sz="1500">
                          <a:solidFill>
                            <a:schemeClr val="tx1"/>
                          </a:solidFill>
                          <a:effectLst/>
                        </a:rPr>
                        <a:t>Stem localization of sweet pepper [21]</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effectLst/>
                        </a:rPr>
                        <a:t>X‐ray based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b="1">
                          <a:solidFill>
                            <a:schemeClr val="tx1"/>
                          </a:solidFill>
                          <a:effectLst/>
                        </a:rPr>
                        <a:t>✓</a:t>
                      </a:r>
                      <a:endParaRPr lang="en-US" sz="15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effectLst/>
                        </a:rPr>
                        <a:t>Harvesting</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3269525677"/>
                  </a:ext>
                </a:extLst>
              </a:tr>
              <a:tr h="938884">
                <a:tc>
                  <a:txBody>
                    <a:bodyPr/>
                    <a:lstStyle/>
                    <a:p>
                      <a:pPr marL="0" marR="0" algn="ctr">
                        <a:lnSpc>
                          <a:spcPct val="150000"/>
                        </a:lnSpc>
                        <a:spcBef>
                          <a:spcPct val="0"/>
                        </a:spcBef>
                        <a:spcAft>
                          <a:spcPct val="0"/>
                        </a:spcAft>
                      </a:pPr>
                      <a:r>
                        <a:rPr lang="en-US" sz="1500">
                          <a:solidFill>
                            <a:schemeClr val="tx1"/>
                          </a:solidFill>
                          <a:effectLst/>
                        </a:rPr>
                        <a:t>Stem detection in an automatic tomato weeding system [22]</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effectLst/>
                        </a:rPr>
                        <a:t>X‐ray based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b="1">
                          <a:solidFill>
                            <a:schemeClr val="tx1"/>
                          </a:solidFill>
                          <a:effectLst/>
                        </a:rPr>
                        <a:t>✓</a:t>
                      </a:r>
                      <a:endParaRPr lang="en-US" sz="15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effectLst/>
                        </a:rPr>
                        <a:t>Weeding system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4147211668"/>
                  </a:ext>
                </a:extLst>
              </a:tr>
              <a:tr h="1033663">
                <a:tc>
                  <a:txBody>
                    <a:bodyPr/>
                    <a:lstStyle/>
                    <a:p>
                      <a:pPr marL="0" marR="0" algn="ctr">
                        <a:lnSpc>
                          <a:spcPct val="150000"/>
                        </a:lnSpc>
                        <a:spcBef>
                          <a:spcPct val="0"/>
                        </a:spcBef>
                        <a:spcAft>
                          <a:spcPct val="0"/>
                        </a:spcAft>
                      </a:pPr>
                      <a:r>
                        <a:rPr lang="en-US" sz="1500">
                          <a:solidFill>
                            <a:schemeClr val="tx1"/>
                          </a:solidFill>
                          <a:effectLst/>
                        </a:rPr>
                        <a:t>Sugarcane pre-cut seed [23]</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effectLst/>
                        </a:rPr>
                        <a:t>Object detection and image processing</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solidFill>
                            <a:schemeClr val="tx1"/>
                          </a:solidFill>
                          <a:effectLst/>
                        </a:rPr>
                        <a: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lnSpc>
                          <a:spcPct val="150000"/>
                        </a:lnSpc>
                        <a:spcBef>
                          <a:spcPct val="0"/>
                        </a:spcBef>
                        <a:spcAft>
                          <a:spcPct val="0"/>
                        </a:spcAft>
                      </a:pPr>
                      <a:r>
                        <a:rPr lang="en-US" sz="1500">
                          <a:effectLst/>
                        </a:rPr>
                        <a:t>Seed cutting</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602634450"/>
                  </a:ext>
                </a:extLst>
              </a:tr>
              <a:tr h="667017">
                <a:tc>
                  <a:txBody>
                    <a:bodyPr/>
                    <a:lstStyle/>
                    <a:p>
                      <a:pPr marL="0" marR="0" algn="ctr">
                        <a:lnSpc>
                          <a:spcPct val="150000"/>
                        </a:lnSpc>
                        <a:spcBef>
                          <a:spcPct val="0"/>
                        </a:spcBef>
                        <a:spcAft>
                          <a:spcPct val="0"/>
                        </a:spcAft>
                      </a:pPr>
                      <a:r>
                        <a:rPr lang="en-US" sz="1500">
                          <a:solidFill>
                            <a:schemeClr val="tx1"/>
                          </a:solidFill>
                          <a:effectLst/>
                        </a:rPr>
                        <a:t>TeaBot</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tc>
                  <a:txBody>
                    <a:bodyPr/>
                    <a:lstStyle/>
                    <a:p>
                      <a:pPr marL="0" marR="0" algn="ctr">
                        <a:lnSpc>
                          <a:spcPct val="150000"/>
                        </a:lnSpc>
                        <a:spcBef>
                          <a:spcPct val="0"/>
                        </a:spcBef>
                        <a:spcAft>
                          <a:spcPct val="0"/>
                        </a:spcAft>
                      </a:pPr>
                      <a:r>
                        <a:rPr lang="en-US" sz="1500">
                          <a:effectLst/>
                        </a:rPr>
                        <a:t>CNN based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tc>
                  <a:txBody>
                    <a:bodyPr/>
                    <a:lstStyle/>
                    <a:p>
                      <a:pPr marL="0" marR="0" algn="ctr">
                        <a:lnSpc>
                          <a:spcPct val="150000"/>
                        </a:lnSpc>
                        <a:spcBef>
                          <a:spcPct val="0"/>
                        </a:spcBef>
                        <a:spcAft>
                          <a:spcPct val="0"/>
                        </a:spcAft>
                      </a:pPr>
                      <a:r>
                        <a:rPr lang="en-US" sz="1500" b="1">
                          <a:solidFill>
                            <a:schemeClr val="tx1"/>
                          </a:solidFill>
                          <a:effectLst/>
                        </a:rPr>
                        <a:t>✓</a:t>
                      </a:r>
                      <a:endParaRPr lang="en-US" sz="15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tc>
                  <a:txBody>
                    <a:bodyPr/>
                    <a:lstStyle/>
                    <a:p>
                      <a:pPr marL="0" marR="0" algn="ctr">
                        <a:lnSpc>
                          <a:spcPct val="150000"/>
                        </a:lnSpc>
                        <a:spcBef>
                          <a:spcPct val="0"/>
                        </a:spcBef>
                        <a:spcAft>
                          <a:spcPct val="0"/>
                        </a:spcAft>
                      </a:pPr>
                      <a:r>
                        <a:rPr lang="en-US" sz="1500" b="1">
                          <a:solidFill>
                            <a:schemeClr val="tx1"/>
                          </a:solidFill>
                          <a:effectLst/>
                        </a:rPr>
                        <a:t>✓</a:t>
                      </a:r>
                      <a:endParaRPr lang="en-US" sz="15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tc>
                  <a:txBody>
                    <a:bodyPr/>
                    <a:lstStyle/>
                    <a:p>
                      <a:pPr marL="0" marR="0" algn="ctr">
                        <a:lnSpc>
                          <a:spcPct val="150000"/>
                        </a:lnSpc>
                        <a:spcBef>
                          <a:spcPct val="0"/>
                        </a:spcBef>
                        <a:spcAft>
                          <a:spcPct val="0"/>
                        </a:spcAft>
                      </a:pPr>
                      <a:r>
                        <a:rPr lang="en-US" sz="1500" b="1">
                          <a:solidFill>
                            <a:schemeClr val="tx1"/>
                          </a:solidFill>
                          <a:effectLst/>
                        </a:rPr>
                        <a:t>✓</a:t>
                      </a:r>
                      <a:endParaRPr lang="en-US" sz="15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tc>
                  <a:txBody>
                    <a:bodyPr/>
                    <a:lstStyle/>
                    <a:p>
                      <a:pPr marL="0" marR="0" algn="ctr">
                        <a:lnSpc>
                          <a:spcPct val="150000"/>
                        </a:lnSpc>
                        <a:spcBef>
                          <a:spcPct val="0"/>
                        </a:spcBef>
                        <a:spcAft>
                          <a:spcPct val="0"/>
                        </a:spcAft>
                      </a:pPr>
                      <a:r>
                        <a:rPr lang="en-US" sz="1500" b="1">
                          <a:solidFill>
                            <a:schemeClr val="tx1"/>
                          </a:solidFill>
                          <a:effectLst/>
                        </a:rPr>
                        <a:t>✓</a:t>
                      </a:r>
                      <a:endParaRPr lang="en-US" sz="15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tc>
                  <a:txBody>
                    <a:bodyPr/>
                    <a:lstStyle/>
                    <a:p>
                      <a:pPr marL="0" marR="0" algn="ctr">
                        <a:lnSpc>
                          <a:spcPct val="150000"/>
                        </a:lnSpc>
                        <a:spcBef>
                          <a:spcPct val="0"/>
                        </a:spcBef>
                        <a:spcAft>
                          <a:spcPct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Liquid fertilizing</a:t>
                      </a:r>
                    </a:p>
                  </a:txBody>
                  <a:tcPr marL="64182" marR="641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extLst>
                  <a:ext uri="{0D108BD9-81ED-4DB2-BD59-A6C34878D82A}">
                    <a16:rowId xmlns:a16="http://schemas.microsoft.com/office/drawing/2014/main" val="3334658812"/>
                  </a:ext>
                </a:extLst>
              </a:tr>
            </a:tbl>
          </a:graphicData>
        </a:graphic>
      </p:graphicFrame>
      <p:pic>
        <p:nvPicPr>
          <p:cNvPr id="2" name="Picture 1">
            <a:extLst>
              <a:ext uri="{FF2B5EF4-FFF2-40B4-BE49-F238E27FC236}">
                <a16:creationId xmlns:a16="http://schemas.microsoft.com/office/drawing/2014/main" id="{3018960D-925B-A9A1-ACEC-65B09B05F8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B9F1855C-312A-C235-666E-CFAFEF931CA1}"/>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
        <p:nvSpPr>
          <p:cNvPr id="7" name="Title 1">
            <a:extLst>
              <a:ext uri="{FF2B5EF4-FFF2-40B4-BE49-F238E27FC236}">
                <a16:creationId xmlns:a16="http://schemas.microsoft.com/office/drawing/2014/main" id="{E0B19CFE-20F0-60BA-4EEA-A5C919A51D70}"/>
              </a:ext>
            </a:extLst>
          </p:cNvPr>
          <p:cNvSpPr>
            <a:spLocks noGrp="1"/>
          </p:cNvSpPr>
          <p:nvPr>
            <p:ph type="title"/>
          </p:nvPr>
        </p:nvSpPr>
        <p:spPr>
          <a:xfrm>
            <a:off x="1549507" y="89010"/>
            <a:ext cx="4208417" cy="450089"/>
          </a:xfrm>
        </p:spPr>
        <p:txBody>
          <a:bodyPr>
            <a:noAutofit/>
          </a:bodyPr>
          <a:lstStyle/>
          <a:p>
            <a:pPr algn="ctr"/>
            <a:r>
              <a:rPr lang="en-US" sz="4500">
                <a:solidFill>
                  <a:srgbClr val="000060"/>
                </a:solidFill>
              </a:rPr>
              <a:t>Comparison</a:t>
            </a:r>
          </a:p>
        </p:txBody>
      </p:sp>
    </p:spTree>
    <p:extLst>
      <p:ext uri="{BB962C8B-B14F-4D97-AF65-F5344CB8AC3E}">
        <p14:creationId xmlns:p14="http://schemas.microsoft.com/office/powerpoint/2010/main" val="266889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D343C6F8-DB2A-F2DF-BC5B-012077A47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9DE20B3-FE62-3DB8-FA80-7D4604403570}"/>
              </a:ext>
            </a:extLst>
          </p:cNvPr>
          <p:cNvSpPr>
            <a:spLocks noGrp="1"/>
          </p:cNvSpPr>
          <p:nvPr>
            <p:ph type="title"/>
          </p:nvPr>
        </p:nvSpPr>
        <p:spPr>
          <a:xfrm>
            <a:off x="2149566" y="57164"/>
            <a:ext cx="5976815" cy="692528"/>
          </a:xfrm>
        </p:spPr>
        <p:txBody>
          <a:bodyPr>
            <a:noAutofit/>
          </a:bodyPr>
          <a:lstStyle/>
          <a:p>
            <a:r>
              <a:rPr lang="en-US" sz="4500">
                <a:solidFill>
                  <a:srgbClr val="000060"/>
                </a:solidFill>
              </a:rPr>
              <a:t>Research</a:t>
            </a:r>
            <a:r>
              <a:rPr lang="en-US" sz="4500" b="0" i="0" u="none" strike="noStrike" baseline="0">
                <a:solidFill>
                  <a:srgbClr val="000060"/>
                </a:solidFill>
              </a:rPr>
              <a:t> </a:t>
            </a:r>
            <a:r>
              <a:rPr lang="en-US" sz="4500">
                <a:solidFill>
                  <a:srgbClr val="000060"/>
                </a:solidFill>
              </a:rPr>
              <a:t>Question</a:t>
            </a:r>
          </a:p>
        </p:txBody>
      </p:sp>
      <p:sp>
        <p:nvSpPr>
          <p:cNvPr id="3" name="Content Placeholder 2">
            <a:extLst>
              <a:ext uri="{FF2B5EF4-FFF2-40B4-BE49-F238E27FC236}">
                <a16:creationId xmlns:a16="http://schemas.microsoft.com/office/drawing/2014/main" id="{2026354D-F60E-A6CE-6264-277FB3D13C10}"/>
              </a:ext>
            </a:extLst>
          </p:cNvPr>
          <p:cNvSpPr>
            <a:spLocks noGrp="1"/>
          </p:cNvSpPr>
          <p:nvPr>
            <p:ph idx="1"/>
          </p:nvPr>
        </p:nvSpPr>
        <p:spPr>
          <a:xfrm>
            <a:off x="2148840" y="1875027"/>
            <a:ext cx="7467600" cy="1709420"/>
          </a:xfrm>
        </p:spPr>
        <p:txBody>
          <a:bodyPr>
            <a:normAutofit fontScale="85000" lnSpcReduction="10000"/>
          </a:bodyPr>
          <a:lstStyle/>
          <a:p>
            <a:pPr marL="0" indent="0" algn="just">
              <a:lnSpc>
                <a:spcPct val="160000"/>
              </a:lnSpc>
              <a:buNone/>
            </a:pPr>
            <a:r>
              <a:rPr lang="en-US" sz="3200">
                <a:ea typeface="+mj-ea"/>
                <a:cs typeface="+mj-cs"/>
              </a:rPr>
              <a:t>How to give the coordinates of the end of the tea stem in order to fulfill the liquid fertilizing process? </a:t>
            </a:r>
          </a:p>
          <a:p>
            <a:pPr marL="0" indent="0" algn="just">
              <a:lnSpc>
                <a:spcPct val="150000"/>
              </a:lnSpc>
              <a:buNone/>
            </a:pPr>
            <a:endParaRPr lang="en-US" sz="2400">
              <a:ea typeface="+mj-ea"/>
              <a:cs typeface="+mj-cs"/>
            </a:endParaRPr>
          </a:p>
        </p:txBody>
      </p:sp>
      <p:pic>
        <p:nvPicPr>
          <p:cNvPr id="4" name="Picture 3">
            <a:extLst>
              <a:ext uri="{FF2B5EF4-FFF2-40B4-BE49-F238E27FC236}">
                <a16:creationId xmlns:a16="http://schemas.microsoft.com/office/drawing/2014/main" id="{4C0E788E-79B4-6FED-1AF3-35B2D0487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6" name="Picture 2" descr="Robot with question mark stock illustration. Illustration of crux -  137794212">
            <a:extLst>
              <a:ext uri="{FF2B5EF4-FFF2-40B4-BE49-F238E27FC236}">
                <a16:creationId xmlns:a16="http://schemas.microsoft.com/office/drawing/2014/main" id="{45EB432B-B33A-4CB8-57B0-0AB430933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4122420"/>
            <a:ext cx="2279227" cy="17094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AE5DBB8-C848-6663-FA49-BE4E96BFFB36}"/>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9498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BA25199-4317-9D62-B18C-C1FD76EC4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D8E645DB-AF7E-67CA-969F-99CBDAA9A1A2}"/>
              </a:ext>
            </a:extLst>
          </p:cNvPr>
          <p:cNvSpPr>
            <a:spLocks noGrp="1"/>
          </p:cNvSpPr>
          <p:nvPr>
            <p:ph idx="1"/>
          </p:nvPr>
        </p:nvSpPr>
        <p:spPr>
          <a:xfrm>
            <a:off x="3364824" y="2741268"/>
            <a:ext cx="4873283" cy="1010340"/>
          </a:xfrm>
        </p:spPr>
        <p:txBody>
          <a:bodyPr vert="horz" lIns="91440" tIns="45720" rIns="91440" bIns="45720" rtlCol="0">
            <a:noAutofit/>
          </a:bodyPr>
          <a:lstStyle/>
          <a:p>
            <a:pPr marL="0" indent="0" algn="ctr">
              <a:buNone/>
            </a:pPr>
            <a:r>
              <a:rPr lang="en-US" sz="7200">
                <a:solidFill>
                  <a:srgbClr val="000060"/>
                </a:solidFill>
              </a:rPr>
              <a:t>OBJECTIVES</a:t>
            </a:r>
          </a:p>
        </p:txBody>
      </p:sp>
      <p:pic>
        <p:nvPicPr>
          <p:cNvPr id="2" name="Picture 1">
            <a:extLst>
              <a:ext uri="{FF2B5EF4-FFF2-40B4-BE49-F238E27FC236}">
                <a16:creationId xmlns:a16="http://schemas.microsoft.com/office/drawing/2014/main" id="{7913A3CC-D634-F16C-246F-973C14DBE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Rectangle 4">
            <a:extLst>
              <a:ext uri="{FF2B5EF4-FFF2-40B4-BE49-F238E27FC236}">
                <a16:creationId xmlns:a16="http://schemas.microsoft.com/office/drawing/2014/main" id="{46071BD7-1E2F-9B33-4C08-B79365CD6790}"/>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2999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D4BCEEC-38BD-CCD7-C9BF-79919A43A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7C78A3D-42E1-DB2D-E9EB-FDC757452A8E}"/>
              </a:ext>
            </a:extLst>
          </p:cNvPr>
          <p:cNvSpPr>
            <a:spLocks noGrp="1"/>
          </p:cNvSpPr>
          <p:nvPr>
            <p:ph type="title"/>
          </p:nvPr>
        </p:nvSpPr>
        <p:spPr>
          <a:xfrm>
            <a:off x="2148840" y="0"/>
            <a:ext cx="4493455" cy="779463"/>
          </a:xfrm>
        </p:spPr>
        <p:txBody>
          <a:bodyPr>
            <a:normAutofit/>
          </a:bodyPr>
          <a:lstStyle/>
          <a:p>
            <a:r>
              <a:rPr lang="en-US" sz="4500">
                <a:solidFill>
                  <a:srgbClr val="000060"/>
                </a:solidFill>
              </a:rPr>
              <a:t>Specific Objective</a:t>
            </a:r>
          </a:p>
        </p:txBody>
      </p:sp>
      <p:sp>
        <p:nvSpPr>
          <p:cNvPr id="3" name="Content Placeholder 2">
            <a:extLst>
              <a:ext uri="{FF2B5EF4-FFF2-40B4-BE49-F238E27FC236}">
                <a16:creationId xmlns:a16="http://schemas.microsoft.com/office/drawing/2014/main" id="{FE9FB2CF-A7B2-B9CF-59EC-98B848E71821}"/>
              </a:ext>
            </a:extLst>
          </p:cNvPr>
          <p:cNvSpPr>
            <a:spLocks noGrp="1"/>
          </p:cNvSpPr>
          <p:nvPr>
            <p:ph idx="1"/>
          </p:nvPr>
        </p:nvSpPr>
        <p:spPr>
          <a:xfrm>
            <a:off x="838200" y="1825625"/>
            <a:ext cx="10515600" cy="3179536"/>
          </a:xfrm>
        </p:spPr>
        <p:txBody>
          <a:bodyPr>
            <a:normAutofit/>
          </a:bodyPr>
          <a:lstStyle/>
          <a:p>
            <a:pPr>
              <a:lnSpc>
                <a:spcPct val="150000"/>
              </a:lnSpc>
            </a:pPr>
            <a:r>
              <a:rPr lang="en-US" sz="3200"/>
              <a:t>Develop an image processing algorithm to precisely identify the end of the stem and pass the coordinators to the liquid spraying controller.</a:t>
            </a:r>
          </a:p>
        </p:txBody>
      </p:sp>
      <p:pic>
        <p:nvPicPr>
          <p:cNvPr id="4" name="Picture 3">
            <a:extLst>
              <a:ext uri="{FF2B5EF4-FFF2-40B4-BE49-F238E27FC236}">
                <a16:creationId xmlns:a16="http://schemas.microsoft.com/office/drawing/2014/main" id="{233041DC-EDA9-132A-4748-D9F9F65D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68EC5F74-C96E-09B3-7988-F6B20AAAE6FA}"/>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176444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BE75B927-C352-F78F-B855-74BE309A3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2A586A-A1B4-A9C8-9021-465303322E27}"/>
              </a:ext>
            </a:extLst>
          </p:cNvPr>
          <p:cNvSpPr>
            <a:spLocks noGrp="1"/>
          </p:cNvSpPr>
          <p:nvPr>
            <p:ph type="title"/>
          </p:nvPr>
        </p:nvSpPr>
        <p:spPr>
          <a:xfrm>
            <a:off x="2148840" y="36429"/>
            <a:ext cx="4198034" cy="718087"/>
          </a:xfrm>
        </p:spPr>
        <p:txBody>
          <a:bodyPr>
            <a:normAutofit/>
          </a:bodyPr>
          <a:lstStyle/>
          <a:p>
            <a:r>
              <a:rPr lang="en-US" sz="4500">
                <a:solidFill>
                  <a:srgbClr val="000060"/>
                </a:solidFill>
              </a:rPr>
              <a:t>Sub Objectives</a:t>
            </a:r>
          </a:p>
        </p:txBody>
      </p:sp>
      <p:sp>
        <p:nvSpPr>
          <p:cNvPr id="3" name="Content Placeholder 2">
            <a:extLst>
              <a:ext uri="{FF2B5EF4-FFF2-40B4-BE49-F238E27FC236}">
                <a16:creationId xmlns:a16="http://schemas.microsoft.com/office/drawing/2014/main" id="{9B66F46D-9529-57E8-384D-F53A70ABF924}"/>
              </a:ext>
            </a:extLst>
          </p:cNvPr>
          <p:cNvSpPr>
            <a:spLocks noGrp="1"/>
          </p:cNvSpPr>
          <p:nvPr>
            <p:ph idx="1"/>
          </p:nvPr>
        </p:nvSpPr>
        <p:spPr>
          <a:xfrm>
            <a:off x="838200" y="1821314"/>
            <a:ext cx="10932886" cy="2871788"/>
          </a:xfrm>
        </p:spPr>
        <p:txBody>
          <a:bodyPr>
            <a:noAutofit/>
          </a:bodyPr>
          <a:lstStyle/>
          <a:p>
            <a:pPr>
              <a:lnSpc>
                <a:spcPct val="150000"/>
              </a:lnSpc>
            </a:pPr>
            <a:r>
              <a:rPr lang="en-US" sz="3200"/>
              <a:t>Gathered dataset and apply preprocessing techniques</a:t>
            </a:r>
          </a:p>
          <a:p>
            <a:pPr>
              <a:lnSpc>
                <a:spcPct val="150000"/>
              </a:lnSpc>
            </a:pPr>
            <a:r>
              <a:rPr lang="en-US" sz="3200"/>
              <a:t>Developing, testing and optimizing the image processing model </a:t>
            </a:r>
          </a:p>
          <a:p>
            <a:pPr>
              <a:lnSpc>
                <a:spcPct val="150000"/>
              </a:lnSpc>
            </a:pPr>
            <a:r>
              <a:rPr lang="en-US" sz="3200"/>
              <a:t>Transfer data to liquid spraying controller</a:t>
            </a:r>
          </a:p>
          <a:p>
            <a:pPr marL="0" indent="0">
              <a:buNone/>
            </a:pPr>
            <a:endParaRPr lang="en-US" sz="3200"/>
          </a:p>
        </p:txBody>
      </p:sp>
      <p:pic>
        <p:nvPicPr>
          <p:cNvPr id="4" name="Picture 3">
            <a:extLst>
              <a:ext uri="{FF2B5EF4-FFF2-40B4-BE49-F238E27FC236}">
                <a16:creationId xmlns:a16="http://schemas.microsoft.com/office/drawing/2014/main" id="{9ECC9C3D-F472-7B83-3BE8-E3860CDF3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08F9C4E8-2094-435C-B607-64FB66CB0B3D}"/>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40090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6E9FAE2-8F9A-06A9-BDEB-6BB0F4A49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7A1D85-75DD-C610-45AE-065A71FC7688}"/>
              </a:ext>
            </a:extLst>
          </p:cNvPr>
          <p:cNvSpPr txBox="1">
            <a:spLocks/>
          </p:cNvSpPr>
          <p:nvPr/>
        </p:nvSpPr>
        <p:spPr>
          <a:xfrm>
            <a:off x="2302182" y="71630"/>
            <a:ext cx="6401980" cy="60332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System Overview Diagram</a:t>
            </a:r>
          </a:p>
        </p:txBody>
      </p:sp>
      <p:pic>
        <p:nvPicPr>
          <p:cNvPr id="4" name="Picture 3">
            <a:extLst>
              <a:ext uri="{FF2B5EF4-FFF2-40B4-BE49-F238E27FC236}">
                <a16:creationId xmlns:a16="http://schemas.microsoft.com/office/drawing/2014/main" id="{AF3935CB-20C8-8E83-EBC3-512A455B88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56"/>
          <a:stretch/>
        </p:blipFill>
        <p:spPr bwMode="auto">
          <a:xfrm>
            <a:off x="2485233" y="746581"/>
            <a:ext cx="6621059" cy="6061332"/>
          </a:xfrm>
          <a:prstGeom prst="rect">
            <a:avLst/>
          </a:prstGeom>
          <a:noFill/>
          <a:ln w="6350"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76E8BE3-9685-930E-AB2C-33397A37C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Tree>
    <p:extLst>
      <p:ext uri="{BB962C8B-B14F-4D97-AF65-F5344CB8AC3E}">
        <p14:creationId xmlns:p14="http://schemas.microsoft.com/office/powerpoint/2010/main" val="318959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71E984AB-A47F-8FD3-6898-E8C5D5196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69F6C8D-AF52-38E9-62C9-1CC97C9AFB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7" name="Content Placeholder 2">
            <a:extLst>
              <a:ext uri="{FF2B5EF4-FFF2-40B4-BE49-F238E27FC236}">
                <a16:creationId xmlns:a16="http://schemas.microsoft.com/office/drawing/2014/main" id="{0F3AA1A0-FEF8-6ECB-1A36-62C7093F12A2}"/>
              </a:ext>
            </a:extLst>
          </p:cNvPr>
          <p:cNvSpPr txBox="1">
            <a:spLocks/>
          </p:cNvSpPr>
          <p:nvPr/>
        </p:nvSpPr>
        <p:spPr>
          <a:xfrm>
            <a:off x="2716363" y="2647435"/>
            <a:ext cx="6759274" cy="1010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en-US" sz="7200">
                <a:solidFill>
                  <a:srgbClr val="000060"/>
                </a:solidFill>
              </a:rPr>
              <a:t>METHODOLOGY</a:t>
            </a:r>
          </a:p>
        </p:txBody>
      </p:sp>
      <p:sp>
        <p:nvSpPr>
          <p:cNvPr id="5" name="Rectangle 4">
            <a:extLst>
              <a:ext uri="{FF2B5EF4-FFF2-40B4-BE49-F238E27FC236}">
                <a16:creationId xmlns:a16="http://schemas.microsoft.com/office/drawing/2014/main" id="{8F642944-B700-B379-36E5-5CB2155CF175}"/>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280157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19821DC5-339D-B0A0-A01D-3D18BCDD3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0" y="0"/>
            <a:ext cx="12217010" cy="6872068"/>
          </a:xfrm>
          <a:prstGeom prst="rect">
            <a:avLst/>
          </a:prstGeom>
        </p:spPr>
      </p:pic>
      <p:pic>
        <p:nvPicPr>
          <p:cNvPr id="2" name="Picture 1">
            <a:extLst>
              <a:ext uri="{FF2B5EF4-FFF2-40B4-BE49-F238E27FC236}">
                <a16:creationId xmlns:a16="http://schemas.microsoft.com/office/drawing/2014/main" id="{3E33401E-4C63-6223-2DAE-7530368C7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7" name="Rectangle 6">
            <a:extLst>
              <a:ext uri="{FF2B5EF4-FFF2-40B4-BE49-F238E27FC236}">
                <a16:creationId xmlns:a16="http://schemas.microsoft.com/office/drawing/2014/main" id="{5F695E3F-7098-0181-831C-4729BBFD134B}"/>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pic>
        <p:nvPicPr>
          <p:cNvPr id="19" name="Picture 18" descr="Diagram&#10;&#10;Description automatically generated">
            <a:extLst>
              <a:ext uri="{FF2B5EF4-FFF2-40B4-BE49-F238E27FC236}">
                <a16:creationId xmlns:a16="http://schemas.microsoft.com/office/drawing/2014/main" id="{18C41F93-EF71-7978-81B9-E1BAE4E62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1811"/>
            <a:ext cx="12041945" cy="5359820"/>
          </a:xfrm>
          <a:prstGeom prst="rect">
            <a:avLst/>
          </a:prstGeom>
        </p:spPr>
      </p:pic>
      <p:sp>
        <p:nvSpPr>
          <p:cNvPr id="5" name="Rectangle 4">
            <a:extLst>
              <a:ext uri="{FF2B5EF4-FFF2-40B4-BE49-F238E27FC236}">
                <a16:creationId xmlns:a16="http://schemas.microsoft.com/office/drawing/2014/main" id="{2B359660-7FCD-0809-E05E-DF677EBBB974}"/>
              </a:ext>
            </a:extLst>
          </p:cNvPr>
          <p:cNvSpPr/>
          <p:nvPr/>
        </p:nvSpPr>
        <p:spPr>
          <a:xfrm>
            <a:off x="1981200" y="2661919"/>
            <a:ext cx="4257040" cy="10378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36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CAC3A60-1456-276B-6ADE-DE079DF46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3"/>
            <a:ext cx="12192000" cy="6858000"/>
          </a:xfrm>
          <a:prstGeom prst="rect">
            <a:avLst/>
          </a:prstGeom>
        </p:spPr>
      </p:pic>
      <p:sp>
        <p:nvSpPr>
          <p:cNvPr id="2" name="Title 1">
            <a:extLst>
              <a:ext uri="{FF2B5EF4-FFF2-40B4-BE49-F238E27FC236}">
                <a16:creationId xmlns:a16="http://schemas.microsoft.com/office/drawing/2014/main" id="{99F83199-0290-2BD2-237C-70DB45B47057}"/>
              </a:ext>
            </a:extLst>
          </p:cNvPr>
          <p:cNvSpPr>
            <a:spLocks noGrp="1"/>
          </p:cNvSpPr>
          <p:nvPr>
            <p:ph type="title"/>
          </p:nvPr>
        </p:nvSpPr>
        <p:spPr>
          <a:xfrm>
            <a:off x="2148840" y="18255"/>
            <a:ext cx="6770077" cy="735245"/>
          </a:xfrm>
        </p:spPr>
        <p:txBody>
          <a:bodyPr>
            <a:normAutofit/>
          </a:bodyPr>
          <a:lstStyle/>
          <a:p>
            <a:r>
              <a:rPr lang="en-US" sz="4500">
                <a:solidFill>
                  <a:srgbClr val="000060"/>
                </a:solidFill>
              </a:rPr>
              <a:t>Technologies</a:t>
            </a:r>
          </a:p>
        </p:txBody>
      </p:sp>
      <p:pic>
        <p:nvPicPr>
          <p:cNvPr id="4" name="Picture 3">
            <a:extLst>
              <a:ext uri="{FF2B5EF4-FFF2-40B4-BE49-F238E27FC236}">
                <a16:creationId xmlns:a16="http://schemas.microsoft.com/office/drawing/2014/main" id="{7876E88F-0FD1-BAFC-BDF5-BEEC79B21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A9363487-F92E-8D92-6BA3-21DD8687678A}"/>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grpSp>
        <p:nvGrpSpPr>
          <p:cNvPr id="61" name="Group 60">
            <a:extLst>
              <a:ext uri="{FF2B5EF4-FFF2-40B4-BE49-F238E27FC236}">
                <a16:creationId xmlns:a16="http://schemas.microsoft.com/office/drawing/2014/main" id="{4886F8B9-3288-429C-9AAC-616BC3192F13}"/>
              </a:ext>
            </a:extLst>
          </p:cNvPr>
          <p:cNvGrpSpPr/>
          <p:nvPr/>
        </p:nvGrpSpPr>
        <p:grpSpPr>
          <a:xfrm>
            <a:off x="576241" y="1210778"/>
            <a:ext cx="4575534" cy="4931858"/>
            <a:chOff x="576241" y="1210778"/>
            <a:chExt cx="4575534" cy="4931858"/>
          </a:xfrm>
        </p:grpSpPr>
        <p:pic>
          <p:nvPicPr>
            <p:cNvPr id="43" name="Picture 42">
              <a:extLst>
                <a:ext uri="{FF2B5EF4-FFF2-40B4-BE49-F238E27FC236}">
                  <a16:creationId xmlns:a16="http://schemas.microsoft.com/office/drawing/2014/main" id="{AF02594D-F6FD-C210-8DF9-48C592EA37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5976" y="4012412"/>
              <a:ext cx="1035687" cy="610812"/>
            </a:xfrm>
            <a:prstGeom prst="rect">
              <a:avLst/>
            </a:prstGeom>
          </p:spPr>
        </p:pic>
        <p:grpSp>
          <p:nvGrpSpPr>
            <p:cNvPr id="44" name="Group 43">
              <a:extLst>
                <a:ext uri="{FF2B5EF4-FFF2-40B4-BE49-F238E27FC236}">
                  <a16:creationId xmlns:a16="http://schemas.microsoft.com/office/drawing/2014/main" id="{F5B510EA-E11D-F63C-40A1-A054BA16E89B}"/>
                </a:ext>
              </a:extLst>
            </p:cNvPr>
            <p:cNvGrpSpPr/>
            <p:nvPr/>
          </p:nvGrpSpPr>
          <p:grpSpPr>
            <a:xfrm>
              <a:off x="619414" y="1210778"/>
              <a:ext cx="4532361" cy="4931858"/>
              <a:chOff x="530917" y="963071"/>
              <a:chExt cx="4532361" cy="4931858"/>
            </a:xfrm>
          </p:grpSpPr>
          <p:grpSp>
            <p:nvGrpSpPr>
              <p:cNvPr id="45" name="Group 44">
                <a:extLst>
                  <a:ext uri="{FF2B5EF4-FFF2-40B4-BE49-F238E27FC236}">
                    <a16:creationId xmlns:a16="http://schemas.microsoft.com/office/drawing/2014/main" id="{8F2548C8-3014-BCE2-2C6B-6D79065B88A0}"/>
                  </a:ext>
                </a:extLst>
              </p:cNvPr>
              <p:cNvGrpSpPr/>
              <p:nvPr/>
            </p:nvGrpSpPr>
            <p:grpSpPr>
              <a:xfrm>
                <a:off x="530917" y="963071"/>
                <a:ext cx="4532361" cy="4931858"/>
                <a:chOff x="757090" y="1232603"/>
                <a:chExt cx="4532361" cy="4931858"/>
              </a:xfrm>
            </p:grpSpPr>
            <p:cxnSp>
              <p:nvCxnSpPr>
                <p:cNvPr id="47" name="Straight Connector 46">
                  <a:extLst>
                    <a:ext uri="{FF2B5EF4-FFF2-40B4-BE49-F238E27FC236}">
                      <a16:creationId xmlns:a16="http://schemas.microsoft.com/office/drawing/2014/main" id="{DE296EE6-0A62-FE89-E0CF-8182AF75A898}"/>
                    </a:ext>
                  </a:extLst>
                </p:cNvPr>
                <p:cNvCxnSpPr>
                  <a:cxnSpLocks/>
                  <a:stCxn id="50" idx="6"/>
                  <a:endCxn id="53" idx="2"/>
                </p:cNvCxnSpPr>
                <p:nvPr/>
              </p:nvCxnSpPr>
              <p:spPr>
                <a:xfrm flipV="1">
                  <a:off x="1859502" y="3681058"/>
                  <a:ext cx="1410792" cy="2000889"/>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0CDC8EE-2A27-D509-FA69-9B772ABCC947}"/>
                    </a:ext>
                  </a:extLst>
                </p:cNvPr>
                <p:cNvGrpSpPr/>
                <p:nvPr/>
              </p:nvGrpSpPr>
              <p:grpSpPr>
                <a:xfrm>
                  <a:off x="797291" y="1232603"/>
                  <a:ext cx="1007631" cy="999519"/>
                  <a:chOff x="3871582" y="1276015"/>
                  <a:chExt cx="1439885" cy="1417100"/>
                </a:xfrm>
              </p:grpSpPr>
              <p:pic>
                <p:nvPicPr>
                  <p:cNvPr id="54" name="Picture 53">
                    <a:extLst>
                      <a:ext uri="{FF2B5EF4-FFF2-40B4-BE49-F238E27FC236}">
                        <a16:creationId xmlns:a16="http://schemas.microsoft.com/office/drawing/2014/main" id="{76F154F8-FFE4-C770-171A-46DCE1C1EF4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71582" y="1638711"/>
                    <a:ext cx="1439885" cy="719941"/>
                  </a:xfrm>
                  <a:prstGeom prst="rect">
                    <a:avLst/>
                  </a:prstGeom>
                </p:spPr>
              </p:pic>
              <p:sp>
                <p:nvSpPr>
                  <p:cNvPr id="55" name="Oval 54">
                    <a:extLst>
                      <a:ext uri="{FF2B5EF4-FFF2-40B4-BE49-F238E27FC236}">
                        <a16:creationId xmlns:a16="http://schemas.microsoft.com/office/drawing/2014/main" id="{5172073B-3B29-4104-0C75-6E7F0B9274E2}"/>
                      </a:ext>
                    </a:extLst>
                  </p:cNvPr>
                  <p:cNvSpPr/>
                  <p:nvPr/>
                </p:nvSpPr>
                <p:spPr>
                  <a:xfrm>
                    <a:off x="3871582" y="1276015"/>
                    <a:ext cx="1417100" cy="14171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49" name="Oval 48">
                  <a:extLst>
                    <a:ext uri="{FF2B5EF4-FFF2-40B4-BE49-F238E27FC236}">
                      <a16:creationId xmlns:a16="http://schemas.microsoft.com/office/drawing/2014/main" id="{CA76589C-8954-F6C3-CC01-E5D52B943811}"/>
                    </a:ext>
                  </a:extLst>
                </p:cNvPr>
                <p:cNvSpPr/>
                <p:nvPr/>
              </p:nvSpPr>
              <p:spPr>
                <a:xfrm>
                  <a:off x="757090" y="3845475"/>
                  <a:ext cx="967616" cy="1014518"/>
                </a:xfrm>
                <a:prstGeom prst="ellipse">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0" name="Oval 49">
                  <a:extLst>
                    <a:ext uri="{FF2B5EF4-FFF2-40B4-BE49-F238E27FC236}">
                      <a16:creationId xmlns:a16="http://schemas.microsoft.com/office/drawing/2014/main" id="{29C71DC4-918A-E99D-F593-27BCCF6747C1}"/>
                    </a:ext>
                  </a:extLst>
                </p:cNvPr>
                <p:cNvSpPr/>
                <p:nvPr/>
              </p:nvSpPr>
              <p:spPr>
                <a:xfrm>
                  <a:off x="837698" y="5199432"/>
                  <a:ext cx="1021804" cy="965029"/>
                </a:xfrm>
                <a:prstGeom prst="ellipse">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51" name="Straight Connector 50">
                  <a:extLst>
                    <a:ext uri="{FF2B5EF4-FFF2-40B4-BE49-F238E27FC236}">
                      <a16:creationId xmlns:a16="http://schemas.microsoft.com/office/drawing/2014/main" id="{E7BBE94B-2E4B-D1AE-BFF3-917E27B2F851}"/>
                    </a:ext>
                  </a:extLst>
                </p:cNvPr>
                <p:cNvCxnSpPr>
                  <a:cxnSpLocks/>
                  <a:stCxn id="55" idx="6"/>
                </p:cNvCxnSpPr>
                <p:nvPr/>
              </p:nvCxnSpPr>
              <p:spPr>
                <a:xfrm>
                  <a:off x="1788977" y="1732363"/>
                  <a:ext cx="1478679" cy="18799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E598D23-2696-39D9-3C8C-70C526FD29AD}"/>
                    </a:ext>
                  </a:extLst>
                </p:cNvPr>
                <p:cNvCxnSpPr>
                  <a:cxnSpLocks/>
                  <a:stCxn id="49" idx="6"/>
                  <a:endCxn id="53" idx="2"/>
                </p:cNvCxnSpPr>
                <p:nvPr/>
              </p:nvCxnSpPr>
              <p:spPr>
                <a:xfrm flipV="1">
                  <a:off x="1724706" y="3681058"/>
                  <a:ext cx="1545588" cy="671676"/>
                </a:xfrm>
                <a:prstGeom prst="line">
                  <a:avLst/>
                </a:prstGeom>
                <a:ln w="38100">
                  <a:solidFill>
                    <a:srgbClr val="2E75B6"/>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76E38AE2-18DA-7705-BA0F-7DFEC1ADED80}"/>
                    </a:ext>
                  </a:extLst>
                </p:cNvPr>
                <p:cNvSpPr/>
                <p:nvPr/>
              </p:nvSpPr>
              <p:spPr>
                <a:xfrm>
                  <a:off x="3270294" y="2782255"/>
                  <a:ext cx="2019157" cy="179760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pic>
            <p:nvPicPr>
              <p:cNvPr id="46" name="Picture 45">
                <a:extLst>
                  <a:ext uri="{FF2B5EF4-FFF2-40B4-BE49-F238E27FC236}">
                    <a16:creationId xmlns:a16="http://schemas.microsoft.com/office/drawing/2014/main" id="{9B27556B-7D93-7229-90AD-DDD7E4645531}"/>
                  </a:ext>
                </a:extLst>
              </p:cNvPr>
              <p:cNvPicPr>
                <a:picLocks noChangeAspect="1"/>
              </p:cNvPicPr>
              <p:nvPr/>
            </p:nvPicPr>
            <p:blipFill>
              <a:blip r:embed="rId6"/>
              <a:stretch>
                <a:fillRect/>
              </a:stretch>
            </p:blipFill>
            <p:spPr>
              <a:xfrm>
                <a:off x="805613" y="5227935"/>
                <a:ext cx="683323" cy="368957"/>
              </a:xfrm>
              <a:prstGeom prst="rect">
                <a:avLst/>
              </a:prstGeom>
            </p:spPr>
          </p:pic>
        </p:grpSp>
        <p:pic>
          <p:nvPicPr>
            <p:cNvPr id="56" name="Picture 55" descr="Logo&#10;&#10;Description automatically generated">
              <a:extLst>
                <a:ext uri="{FF2B5EF4-FFF2-40B4-BE49-F238E27FC236}">
                  <a16:creationId xmlns:a16="http://schemas.microsoft.com/office/drawing/2014/main" id="{71853F96-3094-D303-BEF5-5C40454858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4458" y="2894248"/>
              <a:ext cx="1371600" cy="1342913"/>
            </a:xfrm>
            <a:prstGeom prst="rect">
              <a:avLst/>
            </a:prstGeom>
          </p:spPr>
        </p:pic>
        <p:sp>
          <p:nvSpPr>
            <p:cNvPr id="57" name="Oval 56">
              <a:extLst>
                <a:ext uri="{FF2B5EF4-FFF2-40B4-BE49-F238E27FC236}">
                  <a16:creationId xmlns:a16="http://schemas.microsoft.com/office/drawing/2014/main" id="{AC412DCA-DD7A-2D9B-424A-55F28EB276F2}"/>
                </a:ext>
              </a:extLst>
            </p:cNvPr>
            <p:cNvSpPr/>
            <p:nvPr/>
          </p:nvSpPr>
          <p:spPr>
            <a:xfrm>
              <a:off x="576241" y="2466116"/>
              <a:ext cx="967616" cy="1014518"/>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58" name="Straight Connector 57">
              <a:extLst>
                <a:ext uri="{FF2B5EF4-FFF2-40B4-BE49-F238E27FC236}">
                  <a16:creationId xmlns:a16="http://schemas.microsoft.com/office/drawing/2014/main" id="{E4B58E28-02C2-5CB2-F9D6-E248C40DDC44}"/>
                </a:ext>
              </a:extLst>
            </p:cNvPr>
            <p:cNvCxnSpPr>
              <a:cxnSpLocks/>
              <a:endCxn id="53" idx="2"/>
            </p:cNvCxnSpPr>
            <p:nvPr/>
          </p:nvCxnSpPr>
          <p:spPr>
            <a:xfrm>
              <a:off x="1540863" y="3116414"/>
              <a:ext cx="1591755" cy="54281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0CDEB548-129C-E31A-DB7B-338CD5B82AD9}"/>
                </a:ext>
              </a:extLst>
            </p:cNvPr>
            <p:cNvPicPr>
              <a:picLocks noChangeAspect="1"/>
            </p:cNvPicPr>
            <p:nvPr/>
          </p:nvPicPr>
          <p:blipFill>
            <a:blip r:embed="rId8"/>
            <a:stretch>
              <a:fillRect/>
            </a:stretch>
          </p:blipFill>
          <p:spPr>
            <a:xfrm>
              <a:off x="798701" y="2760430"/>
              <a:ext cx="522696" cy="450262"/>
            </a:xfrm>
            <a:prstGeom prst="rect">
              <a:avLst/>
            </a:prstGeom>
          </p:spPr>
        </p:pic>
      </p:grpSp>
      <p:graphicFrame>
        <p:nvGraphicFramePr>
          <p:cNvPr id="7" name="Diagram 6">
            <a:extLst>
              <a:ext uri="{FF2B5EF4-FFF2-40B4-BE49-F238E27FC236}">
                <a16:creationId xmlns:a16="http://schemas.microsoft.com/office/drawing/2014/main" id="{D8341AEB-6BFB-81CC-2E94-A09C66519D8A}"/>
              </a:ext>
            </a:extLst>
          </p:cNvPr>
          <p:cNvGraphicFramePr/>
          <p:nvPr>
            <p:extLst>
              <p:ext uri="{D42A27DB-BD31-4B8C-83A1-F6EECF244321}">
                <p14:modId xmlns:p14="http://schemas.microsoft.com/office/powerpoint/2010/main" val="3642017740"/>
              </p:ext>
            </p:extLst>
          </p:nvPr>
        </p:nvGraphicFramePr>
        <p:xfrm>
          <a:off x="6530286" y="1600321"/>
          <a:ext cx="5045272" cy="343613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94529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C3266235-FDA0-F012-7141-AF2C666360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C38513-D6CF-99AF-87B5-07368A0EF19D}"/>
              </a:ext>
            </a:extLst>
          </p:cNvPr>
          <p:cNvSpPr>
            <a:spLocks noGrp="1"/>
          </p:cNvSpPr>
          <p:nvPr>
            <p:ph type="title"/>
          </p:nvPr>
        </p:nvSpPr>
        <p:spPr>
          <a:xfrm>
            <a:off x="2148840" y="141943"/>
            <a:ext cx="7574280" cy="373380"/>
          </a:xfrm>
        </p:spPr>
        <p:txBody>
          <a:bodyPr>
            <a:noAutofit/>
          </a:bodyPr>
          <a:lstStyle/>
          <a:p>
            <a:r>
              <a:rPr lang="en-US" sz="4500">
                <a:solidFill>
                  <a:srgbClr val="000060"/>
                </a:solidFill>
              </a:rPr>
              <a:t>Requirements</a:t>
            </a:r>
          </a:p>
        </p:txBody>
      </p:sp>
      <p:pic>
        <p:nvPicPr>
          <p:cNvPr id="4" name="Picture 3">
            <a:extLst>
              <a:ext uri="{FF2B5EF4-FFF2-40B4-BE49-F238E27FC236}">
                <a16:creationId xmlns:a16="http://schemas.microsoft.com/office/drawing/2014/main" id="{844B5CD7-E9AC-5C8B-3E93-A87BBD9E8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7" name="Rectangle 6">
            <a:extLst>
              <a:ext uri="{FF2B5EF4-FFF2-40B4-BE49-F238E27FC236}">
                <a16:creationId xmlns:a16="http://schemas.microsoft.com/office/drawing/2014/main" id="{3B57B026-D014-0CBF-CC21-F6CC6F466D11}"/>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
        <p:nvSpPr>
          <p:cNvPr id="3" name="AutoShape 2" descr="Pile of earth. Brown mound. Land and soil for farming. Flat cartoon  isolated on white 10919598 Vector Art at Vecteezy">
            <a:extLst>
              <a:ext uri="{FF2B5EF4-FFF2-40B4-BE49-F238E27FC236}">
                <a16:creationId xmlns:a16="http://schemas.microsoft.com/office/drawing/2014/main" id="{B8F64ED6-2E13-0811-79C5-828E0F3A80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8" name="Diagram 17">
            <a:extLst>
              <a:ext uri="{FF2B5EF4-FFF2-40B4-BE49-F238E27FC236}">
                <a16:creationId xmlns:a16="http://schemas.microsoft.com/office/drawing/2014/main" id="{907B4777-DF98-8442-C05B-ECC74BF0E362}"/>
              </a:ext>
            </a:extLst>
          </p:cNvPr>
          <p:cNvGraphicFramePr/>
          <p:nvPr>
            <p:extLst>
              <p:ext uri="{D42A27DB-BD31-4B8C-83A1-F6EECF244321}">
                <p14:modId xmlns:p14="http://schemas.microsoft.com/office/powerpoint/2010/main" val="1630666754"/>
              </p:ext>
            </p:extLst>
          </p:nvPr>
        </p:nvGraphicFramePr>
        <p:xfrm>
          <a:off x="647114" y="942558"/>
          <a:ext cx="11211951" cy="51065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1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D1C49179-10A7-A8D3-FDC3-F0B54D216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A703E25F-3726-1153-826C-60C8AC034EF6}"/>
              </a:ext>
            </a:extLst>
          </p:cNvPr>
          <p:cNvSpPr txBox="1">
            <a:spLocks/>
          </p:cNvSpPr>
          <p:nvPr/>
        </p:nvSpPr>
        <p:spPr>
          <a:xfrm>
            <a:off x="2259241" y="174165"/>
            <a:ext cx="8251598" cy="522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60"/>
                </a:solidFill>
                <a:effectLst/>
                <a:uLnTx/>
                <a:uFillTx/>
                <a:ea typeface="+mj-ea"/>
                <a:cs typeface="+mj-cs"/>
              </a:rPr>
              <a:t>Work Breakdown Structure</a:t>
            </a:r>
          </a:p>
        </p:txBody>
      </p:sp>
      <p:pic>
        <p:nvPicPr>
          <p:cNvPr id="3" name="Picture 2">
            <a:extLst>
              <a:ext uri="{FF2B5EF4-FFF2-40B4-BE49-F238E27FC236}">
                <a16:creationId xmlns:a16="http://schemas.microsoft.com/office/drawing/2014/main" id="{CE507DDC-B118-6B51-41C3-51CBB2FA5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8" name="Rectangle 7">
            <a:extLst>
              <a:ext uri="{FF2B5EF4-FFF2-40B4-BE49-F238E27FC236}">
                <a16:creationId xmlns:a16="http://schemas.microsoft.com/office/drawing/2014/main" id="{78011597-E411-9FF8-CB50-02E784257075}"/>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
        <p:nvSpPr>
          <p:cNvPr id="11" name="Straight Connector 3">
            <a:extLst>
              <a:ext uri="{FF2B5EF4-FFF2-40B4-BE49-F238E27FC236}">
                <a16:creationId xmlns:a16="http://schemas.microsoft.com/office/drawing/2014/main" id="{49024979-BA86-6443-6056-8D3FE77AF1B9}"/>
              </a:ext>
            </a:extLst>
          </p:cNvPr>
          <p:cNvSpPr/>
          <p:nvPr/>
        </p:nvSpPr>
        <p:spPr>
          <a:xfrm>
            <a:off x="10051868" y="2484456"/>
            <a:ext cx="166882" cy="1342493"/>
          </a:xfrm>
          <a:custGeom>
            <a:avLst/>
            <a:gdLst/>
            <a:ahLst/>
            <a:cxnLst/>
            <a:rect l="0" t="0" r="0" b="0"/>
            <a:pathLst>
              <a:path>
                <a:moveTo>
                  <a:pt x="0" y="0"/>
                </a:moveTo>
                <a:lnTo>
                  <a:pt x="0" y="1342493"/>
                </a:lnTo>
                <a:lnTo>
                  <a:pt x="166882" y="1342493"/>
                </a:lnTo>
              </a:path>
            </a:pathLst>
          </a:custGeom>
          <a:noFill/>
          <a:ln w="12700" cap="flat" cmpd="sng" algn="ctr">
            <a:solidFill>
              <a:sysClr val="windowText" lastClr="000000"/>
            </a:solidFill>
            <a:prstDash val="solid"/>
            <a:miter lim="800000"/>
          </a:ln>
          <a:effectLst/>
        </p:spPr>
      </p:sp>
      <p:sp>
        <p:nvSpPr>
          <p:cNvPr id="12" name="Straight Connector 4">
            <a:extLst>
              <a:ext uri="{FF2B5EF4-FFF2-40B4-BE49-F238E27FC236}">
                <a16:creationId xmlns:a16="http://schemas.microsoft.com/office/drawing/2014/main" id="{F4050E0D-FF77-56E6-AAF5-940113E4F010}"/>
              </a:ext>
            </a:extLst>
          </p:cNvPr>
          <p:cNvSpPr/>
          <p:nvPr/>
        </p:nvSpPr>
        <p:spPr>
          <a:xfrm>
            <a:off x="10051868" y="2484456"/>
            <a:ext cx="166882" cy="527817"/>
          </a:xfrm>
          <a:custGeom>
            <a:avLst/>
            <a:gdLst/>
            <a:ahLst/>
            <a:cxnLst/>
            <a:rect l="0" t="0" r="0" b="0"/>
            <a:pathLst>
              <a:path>
                <a:moveTo>
                  <a:pt x="0" y="0"/>
                </a:moveTo>
                <a:lnTo>
                  <a:pt x="0" y="527817"/>
                </a:lnTo>
                <a:lnTo>
                  <a:pt x="166882" y="527817"/>
                </a:lnTo>
              </a:path>
            </a:pathLst>
          </a:custGeom>
          <a:noFill/>
          <a:ln w="12700" cap="flat" cmpd="sng" algn="ctr">
            <a:solidFill>
              <a:sysClr val="windowText" lastClr="000000"/>
            </a:solidFill>
            <a:prstDash val="solid"/>
            <a:miter lim="800000"/>
          </a:ln>
          <a:effectLst/>
        </p:spPr>
      </p:sp>
      <p:sp>
        <p:nvSpPr>
          <p:cNvPr id="13" name="Straight Connector 5">
            <a:extLst>
              <a:ext uri="{FF2B5EF4-FFF2-40B4-BE49-F238E27FC236}">
                <a16:creationId xmlns:a16="http://schemas.microsoft.com/office/drawing/2014/main" id="{DA4C324E-7AB5-B621-4105-8F54E2235133}"/>
              </a:ext>
            </a:extLst>
          </p:cNvPr>
          <p:cNvSpPr/>
          <p:nvPr/>
        </p:nvSpPr>
        <p:spPr>
          <a:xfrm>
            <a:off x="5663579" y="1717261"/>
            <a:ext cx="4847260" cy="193479"/>
          </a:xfrm>
          <a:custGeom>
            <a:avLst/>
            <a:gdLst/>
            <a:ahLst/>
            <a:cxnLst/>
            <a:rect l="0" t="0" r="0" b="0"/>
            <a:pathLst>
              <a:path>
                <a:moveTo>
                  <a:pt x="0" y="0"/>
                </a:moveTo>
                <a:lnTo>
                  <a:pt x="0" y="149183"/>
                </a:lnTo>
                <a:lnTo>
                  <a:pt x="4837828" y="149183"/>
                </a:lnTo>
                <a:lnTo>
                  <a:pt x="4837828" y="269663"/>
                </a:lnTo>
              </a:path>
            </a:pathLst>
          </a:custGeom>
          <a:noFill/>
          <a:ln w="12700" cap="flat" cmpd="sng" algn="ctr">
            <a:solidFill>
              <a:sysClr val="windowText" lastClr="000000"/>
            </a:solidFill>
            <a:prstDash val="solid"/>
            <a:miter lim="800000"/>
          </a:ln>
          <a:effectLst/>
        </p:spPr>
      </p:sp>
      <p:sp>
        <p:nvSpPr>
          <p:cNvPr id="14" name="Straight Connector 6">
            <a:extLst>
              <a:ext uri="{FF2B5EF4-FFF2-40B4-BE49-F238E27FC236}">
                <a16:creationId xmlns:a16="http://schemas.microsoft.com/office/drawing/2014/main" id="{72968E41-7386-0C8D-D175-991550E557B0}"/>
              </a:ext>
            </a:extLst>
          </p:cNvPr>
          <p:cNvSpPr/>
          <p:nvPr/>
        </p:nvSpPr>
        <p:spPr>
          <a:xfrm>
            <a:off x="7709114" y="2484456"/>
            <a:ext cx="172114" cy="1342493"/>
          </a:xfrm>
          <a:custGeom>
            <a:avLst/>
            <a:gdLst/>
            <a:ahLst/>
            <a:cxnLst/>
            <a:rect l="0" t="0" r="0" b="0"/>
            <a:pathLst>
              <a:path>
                <a:moveTo>
                  <a:pt x="0" y="0"/>
                </a:moveTo>
                <a:lnTo>
                  <a:pt x="0" y="1342493"/>
                </a:lnTo>
                <a:lnTo>
                  <a:pt x="172114" y="1342493"/>
                </a:lnTo>
              </a:path>
            </a:pathLst>
          </a:custGeom>
          <a:noFill/>
          <a:ln w="12700" cap="flat" cmpd="sng" algn="ctr">
            <a:solidFill>
              <a:sysClr val="windowText" lastClr="000000"/>
            </a:solidFill>
            <a:prstDash val="solid"/>
            <a:miter lim="800000"/>
          </a:ln>
          <a:effectLst/>
        </p:spPr>
      </p:sp>
      <p:sp>
        <p:nvSpPr>
          <p:cNvPr id="15" name="Straight Connector 7">
            <a:extLst>
              <a:ext uri="{FF2B5EF4-FFF2-40B4-BE49-F238E27FC236}">
                <a16:creationId xmlns:a16="http://schemas.microsoft.com/office/drawing/2014/main" id="{0A2DC3B4-D5A6-65DC-641B-CEA60967D29C}"/>
              </a:ext>
            </a:extLst>
          </p:cNvPr>
          <p:cNvSpPr/>
          <p:nvPr/>
        </p:nvSpPr>
        <p:spPr>
          <a:xfrm>
            <a:off x="7709114" y="2484456"/>
            <a:ext cx="172114" cy="527817"/>
          </a:xfrm>
          <a:custGeom>
            <a:avLst/>
            <a:gdLst/>
            <a:ahLst/>
            <a:cxnLst/>
            <a:rect l="0" t="0" r="0" b="0"/>
            <a:pathLst>
              <a:path>
                <a:moveTo>
                  <a:pt x="0" y="0"/>
                </a:moveTo>
                <a:lnTo>
                  <a:pt x="0" y="527817"/>
                </a:lnTo>
                <a:lnTo>
                  <a:pt x="172114" y="527817"/>
                </a:lnTo>
              </a:path>
            </a:pathLst>
          </a:custGeom>
          <a:noFill/>
          <a:ln w="12700" cap="flat" cmpd="sng" algn="ctr">
            <a:solidFill>
              <a:sysClr val="windowText" lastClr="000000"/>
            </a:solidFill>
            <a:prstDash val="solid"/>
            <a:miter lim="800000"/>
          </a:ln>
          <a:effectLst/>
        </p:spPr>
      </p:sp>
      <p:sp>
        <p:nvSpPr>
          <p:cNvPr id="16" name="Straight Connector 8">
            <a:extLst>
              <a:ext uri="{FF2B5EF4-FFF2-40B4-BE49-F238E27FC236}">
                <a16:creationId xmlns:a16="http://schemas.microsoft.com/office/drawing/2014/main" id="{F5555C23-5C08-ACFD-D28A-6CAD57773F45}"/>
              </a:ext>
            </a:extLst>
          </p:cNvPr>
          <p:cNvSpPr/>
          <p:nvPr/>
        </p:nvSpPr>
        <p:spPr>
          <a:xfrm>
            <a:off x="5663579" y="1717261"/>
            <a:ext cx="2504506" cy="193479"/>
          </a:xfrm>
          <a:custGeom>
            <a:avLst/>
            <a:gdLst/>
            <a:ahLst/>
            <a:cxnLst/>
            <a:rect l="0" t="0" r="0" b="0"/>
            <a:pathLst>
              <a:path>
                <a:moveTo>
                  <a:pt x="0" y="0"/>
                </a:moveTo>
                <a:lnTo>
                  <a:pt x="0" y="149183"/>
                </a:lnTo>
                <a:lnTo>
                  <a:pt x="2495074" y="149183"/>
                </a:lnTo>
                <a:lnTo>
                  <a:pt x="2495074" y="269663"/>
                </a:lnTo>
              </a:path>
            </a:pathLst>
          </a:custGeom>
          <a:noFill/>
          <a:ln w="12700" cap="flat" cmpd="sng" algn="ctr">
            <a:solidFill>
              <a:sysClr val="windowText" lastClr="000000"/>
            </a:solidFill>
            <a:prstDash val="solid"/>
            <a:miter lim="800000"/>
          </a:ln>
          <a:effectLst/>
        </p:spPr>
      </p:sp>
      <p:sp>
        <p:nvSpPr>
          <p:cNvPr id="17" name="Straight Connector 9">
            <a:extLst>
              <a:ext uri="{FF2B5EF4-FFF2-40B4-BE49-F238E27FC236}">
                <a16:creationId xmlns:a16="http://schemas.microsoft.com/office/drawing/2014/main" id="{D4F34373-C0AC-D4D6-05DF-15F7BC0D794A}"/>
              </a:ext>
            </a:extLst>
          </p:cNvPr>
          <p:cNvSpPr/>
          <p:nvPr/>
        </p:nvSpPr>
        <p:spPr>
          <a:xfrm>
            <a:off x="5240074" y="2498891"/>
            <a:ext cx="172114" cy="2157168"/>
          </a:xfrm>
          <a:custGeom>
            <a:avLst/>
            <a:gdLst/>
            <a:ahLst/>
            <a:cxnLst/>
            <a:rect l="0" t="0" r="0" b="0"/>
            <a:pathLst>
              <a:path>
                <a:moveTo>
                  <a:pt x="0" y="0"/>
                </a:moveTo>
                <a:lnTo>
                  <a:pt x="0" y="2157168"/>
                </a:lnTo>
                <a:lnTo>
                  <a:pt x="172114" y="2157168"/>
                </a:lnTo>
              </a:path>
            </a:pathLst>
          </a:custGeom>
          <a:noFill/>
          <a:ln w="12700" cap="flat" cmpd="sng" algn="ctr">
            <a:solidFill>
              <a:sysClr val="windowText" lastClr="000000"/>
            </a:solidFill>
            <a:prstDash val="solid"/>
            <a:miter lim="800000"/>
          </a:ln>
          <a:effectLst/>
        </p:spPr>
      </p:sp>
      <p:sp>
        <p:nvSpPr>
          <p:cNvPr id="18" name="Straight Connector 10">
            <a:extLst>
              <a:ext uri="{FF2B5EF4-FFF2-40B4-BE49-F238E27FC236}">
                <a16:creationId xmlns:a16="http://schemas.microsoft.com/office/drawing/2014/main" id="{05CFFB87-99C0-8A30-252C-F1328575CE74}"/>
              </a:ext>
            </a:extLst>
          </p:cNvPr>
          <p:cNvSpPr/>
          <p:nvPr/>
        </p:nvSpPr>
        <p:spPr>
          <a:xfrm>
            <a:off x="5240074" y="2498891"/>
            <a:ext cx="172114" cy="1342493"/>
          </a:xfrm>
          <a:custGeom>
            <a:avLst/>
            <a:gdLst/>
            <a:ahLst/>
            <a:cxnLst/>
            <a:rect l="0" t="0" r="0" b="0"/>
            <a:pathLst>
              <a:path>
                <a:moveTo>
                  <a:pt x="0" y="0"/>
                </a:moveTo>
                <a:lnTo>
                  <a:pt x="0" y="1342493"/>
                </a:lnTo>
                <a:lnTo>
                  <a:pt x="172114" y="1342493"/>
                </a:lnTo>
              </a:path>
            </a:pathLst>
          </a:custGeom>
          <a:noFill/>
          <a:ln w="12700" cap="flat" cmpd="sng" algn="ctr">
            <a:solidFill>
              <a:sysClr val="windowText" lastClr="000000"/>
            </a:solidFill>
            <a:prstDash val="solid"/>
            <a:miter lim="800000"/>
          </a:ln>
          <a:effectLst/>
        </p:spPr>
      </p:sp>
      <p:sp>
        <p:nvSpPr>
          <p:cNvPr id="19" name="Straight Connector 11">
            <a:extLst>
              <a:ext uri="{FF2B5EF4-FFF2-40B4-BE49-F238E27FC236}">
                <a16:creationId xmlns:a16="http://schemas.microsoft.com/office/drawing/2014/main" id="{CC203E6A-3D18-738A-F89E-B2A7FE8E9C26}"/>
              </a:ext>
            </a:extLst>
          </p:cNvPr>
          <p:cNvSpPr/>
          <p:nvPr/>
        </p:nvSpPr>
        <p:spPr>
          <a:xfrm>
            <a:off x="5240074" y="2498891"/>
            <a:ext cx="172114" cy="527817"/>
          </a:xfrm>
          <a:custGeom>
            <a:avLst/>
            <a:gdLst/>
            <a:ahLst/>
            <a:cxnLst/>
            <a:rect l="0" t="0" r="0" b="0"/>
            <a:pathLst>
              <a:path>
                <a:moveTo>
                  <a:pt x="0" y="0"/>
                </a:moveTo>
                <a:lnTo>
                  <a:pt x="0" y="527817"/>
                </a:lnTo>
                <a:lnTo>
                  <a:pt x="172114" y="527817"/>
                </a:lnTo>
              </a:path>
            </a:pathLst>
          </a:custGeom>
          <a:noFill/>
          <a:ln w="12700" cap="flat" cmpd="sng" algn="ctr">
            <a:solidFill>
              <a:sysClr val="windowText" lastClr="000000"/>
            </a:solidFill>
            <a:prstDash val="solid"/>
            <a:miter lim="800000"/>
          </a:ln>
          <a:effectLst/>
        </p:spPr>
      </p:sp>
      <p:sp>
        <p:nvSpPr>
          <p:cNvPr id="20" name="Straight Connector 12">
            <a:extLst>
              <a:ext uri="{FF2B5EF4-FFF2-40B4-BE49-F238E27FC236}">
                <a16:creationId xmlns:a16="http://schemas.microsoft.com/office/drawing/2014/main" id="{14D6CC78-6B8A-6EA8-E7EB-0D2C95B994CD}"/>
              </a:ext>
            </a:extLst>
          </p:cNvPr>
          <p:cNvSpPr/>
          <p:nvPr/>
        </p:nvSpPr>
        <p:spPr>
          <a:xfrm>
            <a:off x="5617859" y="1717261"/>
            <a:ext cx="91440" cy="207914"/>
          </a:xfrm>
          <a:custGeom>
            <a:avLst/>
            <a:gdLst/>
            <a:ahLst/>
            <a:cxnLst/>
            <a:rect l="0" t="0" r="0" b="0"/>
            <a:pathLst>
              <a:path>
                <a:moveTo>
                  <a:pt x="45720" y="0"/>
                </a:moveTo>
                <a:lnTo>
                  <a:pt x="45720" y="163617"/>
                </a:lnTo>
                <a:lnTo>
                  <a:pt x="71755" y="163617"/>
                </a:lnTo>
                <a:lnTo>
                  <a:pt x="71755" y="284097"/>
                </a:lnTo>
              </a:path>
            </a:pathLst>
          </a:custGeom>
          <a:noFill/>
          <a:ln w="12700" cap="flat" cmpd="sng" algn="ctr">
            <a:solidFill>
              <a:sysClr val="windowText" lastClr="000000"/>
            </a:solidFill>
            <a:prstDash val="solid"/>
            <a:miter lim="800000"/>
          </a:ln>
          <a:effectLst/>
        </p:spPr>
      </p:sp>
      <p:sp>
        <p:nvSpPr>
          <p:cNvPr id="21" name="Straight Connector 13">
            <a:extLst>
              <a:ext uri="{FF2B5EF4-FFF2-40B4-BE49-F238E27FC236}">
                <a16:creationId xmlns:a16="http://schemas.microsoft.com/office/drawing/2014/main" id="{7DE33EE5-5AFE-DAEA-E80A-640F96FED1E3}"/>
              </a:ext>
            </a:extLst>
          </p:cNvPr>
          <p:cNvSpPr/>
          <p:nvPr/>
        </p:nvSpPr>
        <p:spPr>
          <a:xfrm>
            <a:off x="2726342" y="2484456"/>
            <a:ext cx="172114" cy="2157168"/>
          </a:xfrm>
          <a:custGeom>
            <a:avLst/>
            <a:gdLst/>
            <a:ahLst/>
            <a:cxnLst/>
            <a:rect l="0" t="0" r="0" b="0"/>
            <a:pathLst>
              <a:path>
                <a:moveTo>
                  <a:pt x="0" y="0"/>
                </a:moveTo>
                <a:lnTo>
                  <a:pt x="0" y="2157168"/>
                </a:lnTo>
                <a:lnTo>
                  <a:pt x="172114" y="2157168"/>
                </a:lnTo>
              </a:path>
            </a:pathLst>
          </a:custGeom>
          <a:noFill/>
          <a:ln w="12700" cap="flat" cmpd="sng" algn="ctr">
            <a:solidFill>
              <a:sysClr val="windowText" lastClr="000000"/>
            </a:solidFill>
            <a:prstDash val="solid"/>
            <a:miter lim="800000"/>
          </a:ln>
          <a:effectLst/>
        </p:spPr>
      </p:sp>
      <p:sp>
        <p:nvSpPr>
          <p:cNvPr id="22" name="Straight Connector 14">
            <a:extLst>
              <a:ext uri="{FF2B5EF4-FFF2-40B4-BE49-F238E27FC236}">
                <a16:creationId xmlns:a16="http://schemas.microsoft.com/office/drawing/2014/main" id="{F2542B82-F8A2-F8A8-B074-7C57A0BDF900}"/>
              </a:ext>
            </a:extLst>
          </p:cNvPr>
          <p:cNvSpPr/>
          <p:nvPr/>
        </p:nvSpPr>
        <p:spPr>
          <a:xfrm>
            <a:off x="2726342" y="2484456"/>
            <a:ext cx="172114" cy="1342493"/>
          </a:xfrm>
          <a:custGeom>
            <a:avLst/>
            <a:gdLst/>
            <a:ahLst/>
            <a:cxnLst/>
            <a:rect l="0" t="0" r="0" b="0"/>
            <a:pathLst>
              <a:path>
                <a:moveTo>
                  <a:pt x="0" y="0"/>
                </a:moveTo>
                <a:lnTo>
                  <a:pt x="0" y="1342493"/>
                </a:lnTo>
                <a:lnTo>
                  <a:pt x="172114" y="1342493"/>
                </a:lnTo>
              </a:path>
            </a:pathLst>
          </a:custGeom>
          <a:noFill/>
          <a:ln w="12700" cap="flat" cmpd="sng" algn="ctr">
            <a:solidFill>
              <a:sysClr val="windowText" lastClr="000000"/>
            </a:solidFill>
            <a:prstDash val="solid"/>
            <a:miter lim="800000"/>
          </a:ln>
          <a:effectLst/>
        </p:spPr>
      </p:sp>
      <p:sp>
        <p:nvSpPr>
          <p:cNvPr id="23" name="Straight Connector 15">
            <a:extLst>
              <a:ext uri="{FF2B5EF4-FFF2-40B4-BE49-F238E27FC236}">
                <a16:creationId xmlns:a16="http://schemas.microsoft.com/office/drawing/2014/main" id="{41E474A4-406B-7BE9-6B83-05643BCB38D7}"/>
              </a:ext>
            </a:extLst>
          </p:cNvPr>
          <p:cNvSpPr/>
          <p:nvPr/>
        </p:nvSpPr>
        <p:spPr>
          <a:xfrm>
            <a:off x="2726342" y="2484456"/>
            <a:ext cx="172114" cy="527817"/>
          </a:xfrm>
          <a:custGeom>
            <a:avLst/>
            <a:gdLst/>
            <a:ahLst/>
            <a:cxnLst/>
            <a:rect l="0" t="0" r="0" b="0"/>
            <a:pathLst>
              <a:path>
                <a:moveTo>
                  <a:pt x="0" y="0"/>
                </a:moveTo>
                <a:lnTo>
                  <a:pt x="0" y="527817"/>
                </a:lnTo>
                <a:lnTo>
                  <a:pt x="172114" y="527817"/>
                </a:lnTo>
              </a:path>
            </a:pathLst>
          </a:custGeom>
          <a:noFill/>
          <a:ln w="12700" cap="flat" cmpd="sng" algn="ctr">
            <a:solidFill>
              <a:sysClr val="windowText" lastClr="000000"/>
            </a:solidFill>
            <a:prstDash val="solid"/>
            <a:miter lim="800000"/>
          </a:ln>
          <a:effectLst/>
        </p:spPr>
      </p:sp>
      <p:sp>
        <p:nvSpPr>
          <p:cNvPr id="24" name="Straight Connector 16">
            <a:extLst>
              <a:ext uri="{FF2B5EF4-FFF2-40B4-BE49-F238E27FC236}">
                <a16:creationId xmlns:a16="http://schemas.microsoft.com/office/drawing/2014/main" id="{A2B9C949-D37E-F83D-8254-F9E40621500C}"/>
              </a:ext>
            </a:extLst>
          </p:cNvPr>
          <p:cNvSpPr/>
          <p:nvPr/>
        </p:nvSpPr>
        <p:spPr>
          <a:xfrm>
            <a:off x="3185314" y="1717261"/>
            <a:ext cx="2478265" cy="193479"/>
          </a:xfrm>
          <a:custGeom>
            <a:avLst/>
            <a:gdLst/>
            <a:ahLst/>
            <a:cxnLst/>
            <a:rect l="0" t="0" r="0" b="0"/>
            <a:pathLst>
              <a:path>
                <a:moveTo>
                  <a:pt x="2487697" y="0"/>
                </a:moveTo>
                <a:lnTo>
                  <a:pt x="2487697" y="149183"/>
                </a:lnTo>
                <a:lnTo>
                  <a:pt x="0" y="149183"/>
                </a:lnTo>
                <a:lnTo>
                  <a:pt x="0" y="269663"/>
                </a:lnTo>
              </a:path>
            </a:pathLst>
          </a:custGeom>
          <a:noFill/>
          <a:ln w="12700" cap="flat" cmpd="sng" algn="ctr">
            <a:solidFill>
              <a:sysClr val="windowText" lastClr="000000"/>
            </a:solidFill>
            <a:prstDash val="solid"/>
            <a:miter lim="800000"/>
          </a:ln>
          <a:effectLst/>
        </p:spPr>
      </p:sp>
      <p:sp>
        <p:nvSpPr>
          <p:cNvPr id="25" name="Straight Connector 17">
            <a:extLst>
              <a:ext uri="{FF2B5EF4-FFF2-40B4-BE49-F238E27FC236}">
                <a16:creationId xmlns:a16="http://schemas.microsoft.com/office/drawing/2014/main" id="{E1E78054-659B-73FA-8E1F-699A0FAC850E}"/>
              </a:ext>
            </a:extLst>
          </p:cNvPr>
          <p:cNvSpPr/>
          <p:nvPr/>
        </p:nvSpPr>
        <p:spPr>
          <a:xfrm>
            <a:off x="381442" y="2473068"/>
            <a:ext cx="107422" cy="2954528"/>
          </a:xfrm>
          <a:custGeom>
            <a:avLst/>
            <a:gdLst/>
            <a:ahLst/>
            <a:cxnLst/>
            <a:rect l="0" t="0" r="0" b="0"/>
            <a:pathLst>
              <a:path>
                <a:moveTo>
                  <a:pt x="0" y="0"/>
                </a:moveTo>
                <a:lnTo>
                  <a:pt x="0" y="2954528"/>
                </a:lnTo>
                <a:lnTo>
                  <a:pt x="107422" y="2954528"/>
                </a:lnTo>
              </a:path>
            </a:pathLst>
          </a:custGeom>
          <a:noFill/>
          <a:ln w="12700" cap="flat" cmpd="sng" algn="ctr">
            <a:solidFill>
              <a:sysClr val="windowText" lastClr="000000"/>
            </a:solidFill>
            <a:prstDash val="solid"/>
            <a:miter lim="800000"/>
          </a:ln>
          <a:effectLst/>
        </p:spPr>
      </p:sp>
      <p:sp>
        <p:nvSpPr>
          <p:cNvPr id="26" name="Straight Connector 18">
            <a:extLst>
              <a:ext uri="{FF2B5EF4-FFF2-40B4-BE49-F238E27FC236}">
                <a16:creationId xmlns:a16="http://schemas.microsoft.com/office/drawing/2014/main" id="{EAC29F17-E099-CA6A-19BF-6F4BC2E04AB0}"/>
              </a:ext>
            </a:extLst>
          </p:cNvPr>
          <p:cNvSpPr/>
          <p:nvPr/>
        </p:nvSpPr>
        <p:spPr>
          <a:xfrm>
            <a:off x="381442" y="2473068"/>
            <a:ext cx="107422" cy="2139853"/>
          </a:xfrm>
          <a:custGeom>
            <a:avLst/>
            <a:gdLst/>
            <a:ahLst/>
            <a:cxnLst/>
            <a:rect l="0" t="0" r="0" b="0"/>
            <a:pathLst>
              <a:path>
                <a:moveTo>
                  <a:pt x="0" y="0"/>
                </a:moveTo>
                <a:lnTo>
                  <a:pt x="0" y="2139853"/>
                </a:lnTo>
                <a:lnTo>
                  <a:pt x="107422" y="2139853"/>
                </a:lnTo>
              </a:path>
            </a:pathLst>
          </a:custGeom>
          <a:noFill/>
          <a:ln w="12700" cap="flat" cmpd="sng" algn="ctr">
            <a:solidFill>
              <a:sysClr val="windowText" lastClr="000000"/>
            </a:solidFill>
            <a:prstDash val="solid"/>
            <a:miter lim="800000"/>
          </a:ln>
          <a:effectLst/>
        </p:spPr>
      </p:sp>
      <p:sp>
        <p:nvSpPr>
          <p:cNvPr id="27" name="Straight Connector 19">
            <a:extLst>
              <a:ext uri="{FF2B5EF4-FFF2-40B4-BE49-F238E27FC236}">
                <a16:creationId xmlns:a16="http://schemas.microsoft.com/office/drawing/2014/main" id="{15D6764B-5C48-FAED-DC12-4835ACCE642A}"/>
              </a:ext>
            </a:extLst>
          </p:cNvPr>
          <p:cNvSpPr/>
          <p:nvPr/>
        </p:nvSpPr>
        <p:spPr>
          <a:xfrm>
            <a:off x="381442" y="2473068"/>
            <a:ext cx="107422" cy="1325178"/>
          </a:xfrm>
          <a:custGeom>
            <a:avLst/>
            <a:gdLst/>
            <a:ahLst/>
            <a:cxnLst/>
            <a:rect l="0" t="0" r="0" b="0"/>
            <a:pathLst>
              <a:path>
                <a:moveTo>
                  <a:pt x="0" y="0"/>
                </a:moveTo>
                <a:lnTo>
                  <a:pt x="0" y="1325178"/>
                </a:lnTo>
                <a:lnTo>
                  <a:pt x="107422" y="1325178"/>
                </a:lnTo>
              </a:path>
            </a:pathLst>
          </a:custGeom>
          <a:noFill/>
          <a:ln w="12700" cap="flat" cmpd="sng" algn="ctr">
            <a:solidFill>
              <a:sysClr val="windowText" lastClr="000000"/>
            </a:solidFill>
            <a:prstDash val="solid"/>
            <a:miter lim="800000"/>
          </a:ln>
          <a:effectLst/>
        </p:spPr>
      </p:sp>
      <p:sp>
        <p:nvSpPr>
          <p:cNvPr id="28" name="Straight Connector 20">
            <a:extLst>
              <a:ext uri="{FF2B5EF4-FFF2-40B4-BE49-F238E27FC236}">
                <a16:creationId xmlns:a16="http://schemas.microsoft.com/office/drawing/2014/main" id="{402E15EC-A109-D071-4A3F-860E508CA536}"/>
              </a:ext>
            </a:extLst>
          </p:cNvPr>
          <p:cNvSpPr/>
          <p:nvPr/>
        </p:nvSpPr>
        <p:spPr>
          <a:xfrm>
            <a:off x="381442" y="2473068"/>
            <a:ext cx="107422" cy="510503"/>
          </a:xfrm>
          <a:custGeom>
            <a:avLst/>
            <a:gdLst/>
            <a:ahLst/>
            <a:cxnLst/>
            <a:rect l="0" t="0" r="0" b="0"/>
            <a:pathLst>
              <a:path>
                <a:moveTo>
                  <a:pt x="0" y="0"/>
                </a:moveTo>
                <a:lnTo>
                  <a:pt x="0" y="510503"/>
                </a:lnTo>
                <a:lnTo>
                  <a:pt x="107422" y="510503"/>
                </a:lnTo>
              </a:path>
            </a:pathLst>
          </a:custGeom>
          <a:noFill/>
          <a:ln w="12700" cap="flat" cmpd="sng" algn="ctr">
            <a:solidFill>
              <a:sysClr val="windowText" lastClr="000000"/>
            </a:solidFill>
            <a:prstDash val="solid"/>
            <a:miter lim="800000"/>
          </a:ln>
          <a:effectLst/>
        </p:spPr>
      </p:sp>
      <p:sp>
        <p:nvSpPr>
          <p:cNvPr id="29" name="Straight Connector 21">
            <a:extLst>
              <a:ext uri="{FF2B5EF4-FFF2-40B4-BE49-F238E27FC236}">
                <a16:creationId xmlns:a16="http://schemas.microsoft.com/office/drawing/2014/main" id="{0BA6F848-013E-F35F-9946-4C0F45180993}"/>
              </a:ext>
            </a:extLst>
          </p:cNvPr>
          <p:cNvSpPr/>
          <p:nvPr/>
        </p:nvSpPr>
        <p:spPr>
          <a:xfrm>
            <a:off x="840414" y="1717261"/>
            <a:ext cx="4823164" cy="182091"/>
          </a:xfrm>
          <a:custGeom>
            <a:avLst/>
            <a:gdLst/>
            <a:ahLst/>
            <a:cxnLst/>
            <a:rect l="0" t="0" r="0" b="0"/>
            <a:pathLst>
              <a:path>
                <a:moveTo>
                  <a:pt x="4832596" y="0"/>
                </a:moveTo>
                <a:lnTo>
                  <a:pt x="4832596" y="137794"/>
                </a:lnTo>
                <a:lnTo>
                  <a:pt x="0" y="137794"/>
                </a:lnTo>
                <a:lnTo>
                  <a:pt x="0" y="258275"/>
                </a:lnTo>
              </a:path>
            </a:pathLst>
          </a:custGeom>
          <a:noFill/>
          <a:ln w="12700" cap="flat" cmpd="sng" algn="ctr">
            <a:solidFill>
              <a:sysClr val="windowText" lastClr="000000"/>
            </a:solidFill>
            <a:prstDash val="solid"/>
            <a:miter lim="800000"/>
          </a:ln>
          <a:effectLst/>
        </p:spPr>
      </p:sp>
      <p:grpSp>
        <p:nvGrpSpPr>
          <p:cNvPr id="30" name="Group 29">
            <a:extLst>
              <a:ext uri="{FF2B5EF4-FFF2-40B4-BE49-F238E27FC236}">
                <a16:creationId xmlns:a16="http://schemas.microsoft.com/office/drawing/2014/main" id="{8FAF4744-E106-95AF-541E-08D7F6538662}"/>
              </a:ext>
            </a:extLst>
          </p:cNvPr>
          <p:cNvGrpSpPr/>
          <p:nvPr/>
        </p:nvGrpSpPr>
        <p:grpSpPr>
          <a:xfrm>
            <a:off x="4676870" y="1143546"/>
            <a:ext cx="1973418" cy="573714"/>
            <a:chOff x="4410170" y="76737"/>
            <a:chExt cx="1973418" cy="573714"/>
          </a:xfrm>
        </p:grpSpPr>
        <p:sp>
          <p:nvSpPr>
            <p:cNvPr id="31" name="Rectangle 30">
              <a:extLst>
                <a:ext uri="{FF2B5EF4-FFF2-40B4-BE49-F238E27FC236}">
                  <a16:creationId xmlns:a16="http://schemas.microsoft.com/office/drawing/2014/main" id="{1C851558-E429-2967-97B0-0CCF4C3E26C9}"/>
                </a:ext>
              </a:extLst>
            </p:cNvPr>
            <p:cNvSpPr/>
            <p:nvPr/>
          </p:nvSpPr>
          <p:spPr>
            <a:xfrm>
              <a:off x="4410170" y="76737"/>
              <a:ext cx="1973418" cy="573714"/>
            </a:xfrm>
            <a:prstGeom prst="rect">
              <a:avLst/>
            </a:prstGeom>
            <a:solidFill>
              <a:srgbClr val="000060"/>
            </a:solidFill>
            <a:ln>
              <a:noFill/>
            </a:ln>
            <a:effectLst>
              <a:outerShdw blurRad="57150" dist="19050" dir="5400000" algn="ctr" rotWithShape="0">
                <a:srgbClr val="000000">
                  <a:alpha val="63000"/>
                </a:srgbClr>
              </a:outerShdw>
            </a:effectLst>
          </p:spPr>
        </p:sp>
        <p:sp>
          <p:nvSpPr>
            <p:cNvPr id="1024" name="TextBox 1023">
              <a:extLst>
                <a:ext uri="{FF2B5EF4-FFF2-40B4-BE49-F238E27FC236}">
                  <a16:creationId xmlns:a16="http://schemas.microsoft.com/office/drawing/2014/main" id="{06C008AB-489E-040E-C5AE-75FAD58CA500}"/>
                </a:ext>
              </a:extLst>
            </p:cNvPr>
            <p:cNvSpPr txBox="1"/>
            <p:nvPr/>
          </p:nvSpPr>
          <p:spPr>
            <a:xfrm>
              <a:off x="4410170" y="76737"/>
              <a:ext cx="1973418" cy="573714"/>
            </a:xfrm>
            <a:prstGeom prst="rect">
              <a:avLst/>
            </a:prstGeom>
            <a:noFill/>
            <a:ln>
              <a:noFill/>
            </a:ln>
            <a:effectLst/>
          </p:spPr>
          <p:txBody>
            <a:bodyPr spcFirstLastPara="0" vert="horz" wrap="square" lIns="9525" tIns="9525" rIns="9525" bIns="9525" numCol="1" spcCol="1270" anchor="ctr" anchorCtr="0">
              <a:noAutofit/>
            </a:bodyPr>
            <a:lstStyle/>
            <a:p>
              <a:pPr algn="ctr"/>
              <a:r>
                <a:rPr lang="en-US" sz="1600" b="1">
                  <a:solidFill>
                    <a:prstClr val="white"/>
                  </a:solidFill>
                  <a:latin typeface="Arial" panose="020B0604020202020204"/>
                </a:rPr>
                <a:t>Tea Stem Identification</a:t>
              </a:r>
            </a:p>
          </p:txBody>
        </p:sp>
      </p:grpSp>
      <p:grpSp>
        <p:nvGrpSpPr>
          <p:cNvPr id="1025" name="Group 1024">
            <a:extLst>
              <a:ext uri="{FF2B5EF4-FFF2-40B4-BE49-F238E27FC236}">
                <a16:creationId xmlns:a16="http://schemas.microsoft.com/office/drawing/2014/main" id="{AB4ED5EA-A327-B5A0-FCD4-E71461AD6811}"/>
              </a:ext>
            </a:extLst>
          </p:cNvPr>
          <p:cNvGrpSpPr/>
          <p:nvPr/>
        </p:nvGrpSpPr>
        <p:grpSpPr>
          <a:xfrm>
            <a:off x="266700" y="1899353"/>
            <a:ext cx="1147429" cy="573714"/>
            <a:chOff x="0" y="832544"/>
            <a:chExt cx="1147429" cy="573714"/>
          </a:xfrm>
        </p:grpSpPr>
        <p:sp>
          <p:nvSpPr>
            <p:cNvPr id="1027" name="Rectangle 1026">
              <a:extLst>
                <a:ext uri="{FF2B5EF4-FFF2-40B4-BE49-F238E27FC236}">
                  <a16:creationId xmlns:a16="http://schemas.microsoft.com/office/drawing/2014/main" id="{41E5C9F2-52C1-788D-76E8-E8921B271B96}"/>
                </a:ext>
              </a:extLst>
            </p:cNvPr>
            <p:cNvSpPr/>
            <p:nvPr/>
          </p:nvSpPr>
          <p:spPr>
            <a:xfrm>
              <a:off x="0" y="832544"/>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1028" name="TextBox 1027">
              <a:extLst>
                <a:ext uri="{FF2B5EF4-FFF2-40B4-BE49-F238E27FC236}">
                  <a16:creationId xmlns:a16="http://schemas.microsoft.com/office/drawing/2014/main" id="{C67EEE7D-641B-ABA7-B0F6-4F886F5703AA}"/>
                </a:ext>
              </a:extLst>
            </p:cNvPr>
            <p:cNvSpPr txBox="1"/>
            <p:nvPr/>
          </p:nvSpPr>
          <p:spPr>
            <a:xfrm>
              <a:off x="0" y="832544"/>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Planning</a:t>
              </a:r>
            </a:p>
          </p:txBody>
        </p:sp>
      </p:grpSp>
      <p:grpSp>
        <p:nvGrpSpPr>
          <p:cNvPr id="1029" name="Group 1028">
            <a:extLst>
              <a:ext uri="{FF2B5EF4-FFF2-40B4-BE49-F238E27FC236}">
                <a16:creationId xmlns:a16="http://schemas.microsoft.com/office/drawing/2014/main" id="{375E15F1-A2A3-72BD-717C-22676527B939}"/>
              </a:ext>
            </a:extLst>
          </p:cNvPr>
          <p:cNvGrpSpPr/>
          <p:nvPr/>
        </p:nvGrpSpPr>
        <p:grpSpPr>
          <a:xfrm>
            <a:off x="488865" y="2696713"/>
            <a:ext cx="1706549" cy="573714"/>
            <a:chOff x="222165" y="1629904"/>
            <a:chExt cx="1706549" cy="573714"/>
          </a:xfrm>
        </p:grpSpPr>
        <p:sp>
          <p:nvSpPr>
            <p:cNvPr id="1030" name="Rectangle 1029">
              <a:extLst>
                <a:ext uri="{FF2B5EF4-FFF2-40B4-BE49-F238E27FC236}">
                  <a16:creationId xmlns:a16="http://schemas.microsoft.com/office/drawing/2014/main" id="{31D539DA-022F-9F4C-69D5-42F613D953BE}"/>
                </a:ext>
              </a:extLst>
            </p:cNvPr>
            <p:cNvSpPr/>
            <p:nvPr/>
          </p:nvSpPr>
          <p:spPr>
            <a:xfrm>
              <a:off x="222165" y="1629904"/>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31" name="TextBox 1030">
              <a:extLst>
                <a:ext uri="{FF2B5EF4-FFF2-40B4-BE49-F238E27FC236}">
                  <a16:creationId xmlns:a16="http://schemas.microsoft.com/office/drawing/2014/main" id="{98D29B77-D1EF-A2D9-237B-3EB8229262CD}"/>
                </a:ext>
              </a:extLst>
            </p:cNvPr>
            <p:cNvSpPr txBox="1"/>
            <p:nvPr/>
          </p:nvSpPr>
          <p:spPr>
            <a:xfrm>
              <a:off x="222165" y="1629904"/>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Identifying requirements</a:t>
              </a:r>
            </a:p>
          </p:txBody>
        </p:sp>
      </p:grpSp>
      <p:grpSp>
        <p:nvGrpSpPr>
          <p:cNvPr id="1032" name="Group 1031">
            <a:extLst>
              <a:ext uri="{FF2B5EF4-FFF2-40B4-BE49-F238E27FC236}">
                <a16:creationId xmlns:a16="http://schemas.microsoft.com/office/drawing/2014/main" id="{8CF69B4B-23CC-A6D8-C37E-36534C793B7A}"/>
              </a:ext>
            </a:extLst>
          </p:cNvPr>
          <p:cNvGrpSpPr/>
          <p:nvPr/>
        </p:nvGrpSpPr>
        <p:grpSpPr>
          <a:xfrm>
            <a:off x="488865" y="3511389"/>
            <a:ext cx="1706549" cy="573714"/>
            <a:chOff x="222165" y="2444580"/>
            <a:chExt cx="1706549" cy="573714"/>
          </a:xfrm>
        </p:grpSpPr>
        <p:sp>
          <p:nvSpPr>
            <p:cNvPr id="1033" name="Rectangle 1032">
              <a:extLst>
                <a:ext uri="{FF2B5EF4-FFF2-40B4-BE49-F238E27FC236}">
                  <a16:creationId xmlns:a16="http://schemas.microsoft.com/office/drawing/2014/main" id="{BCDEEF36-9D9D-EAA9-D388-A39D3F5920A3}"/>
                </a:ext>
              </a:extLst>
            </p:cNvPr>
            <p:cNvSpPr/>
            <p:nvPr/>
          </p:nvSpPr>
          <p:spPr>
            <a:xfrm>
              <a:off x="222165" y="2444580"/>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34" name="TextBox 1033">
              <a:extLst>
                <a:ext uri="{FF2B5EF4-FFF2-40B4-BE49-F238E27FC236}">
                  <a16:creationId xmlns:a16="http://schemas.microsoft.com/office/drawing/2014/main" id="{2CDC40B1-0141-0D41-1214-0EAA68418AA3}"/>
                </a:ext>
              </a:extLst>
            </p:cNvPr>
            <p:cNvSpPr txBox="1"/>
            <p:nvPr/>
          </p:nvSpPr>
          <p:spPr>
            <a:xfrm>
              <a:off x="222165" y="2444580"/>
              <a:ext cx="1706549" cy="573714"/>
            </a:xfrm>
            <a:prstGeom prst="rect">
              <a:avLst/>
            </a:prstGeom>
            <a:noFill/>
            <a:ln>
              <a:noFill/>
            </a:ln>
            <a:effectLst/>
          </p:spPr>
          <p:txBody>
            <a:bodyPr spcFirstLastPara="0" vert="horz" wrap="square" lIns="8890" tIns="8890" rIns="8890" bIns="8890" numCol="1" spcCol="1270" anchor="ctr" anchorCtr="0">
              <a:noAutofit/>
            </a:bodyPr>
            <a:lstStyle/>
            <a:p>
              <a:pPr algn="ctr" defTabSz="622300">
                <a:lnSpc>
                  <a:spcPct val="90000"/>
                </a:lnSpc>
                <a:spcBef>
                  <a:spcPct val="0"/>
                </a:spcBef>
                <a:spcAft>
                  <a:spcPct val="35000"/>
                </a:spcAft>
              </a:pPr>
              <a:r>
                <a:rPr lang="en-US" sz="1400">
                  <a:solidFill>
                    <a:sysClr val="windowText" lastClr="000000"/>
                  </a:solidFill>
                  <a:latin typeface="Arial" panose="020B0604020202020204"/>
                </a:rPr>
                <a:t>Identifying Algorithm &amp; function</a:t>
              </a:r>
            </a:p>
          </p:txBody>
        </p:sp>
      </p:grpSp>
      <p:grpSp>
        <p:nvGrpSpPr>
          <p:cNvPr id="1035" name="Group 1034">
            <a:extLst>
              <a:ext uri="{FF2B5EF4-FFF2-40B4-BE49-F238E27FC236}">
                <a16:creationId xmlns:a16="http://schemas.microsoft.com/office/drawing/2014/main" id="{131DA00E-F74C-24D4-931B-296CD802997F}"/>
              </a:ext>
            </a:extLst>
          </p:cNvPr>
          <p:cNvGrpSpPr/>
          <p:nvPr/>
        </p:nvGrpSpPr>
        <p:grpSpPr>
          <a:xfrm>
            <a:off x="488865" y="4326064"/>
            <a:ext cx="1706549" cy="573714"/>
            <a:chOff x="222165" y="3259255"/>
            <a:chExt cx="1706549" cy="573714"/>
          </a:xfrm>
        </p:grpSpPr>
        <p:sp>
          <p:nvSpPr>
            <p:cNvPr id="1036" name="Rectangle 1035">
              <a:extLst>
                <a:ext uri="{FF2B5EF4-FFF2-40B4-BE49-F238E27FC236}">
                  <a16:creationId xmlns:a16="http://schemas.microsoft.com/office/drawing/2014/main" id="{29A504E5-BE9C-9371-63BF-9B3918540300}"/>
                </a:ext>
              </a:extLst>
            </p:cNvPr>
            <p:cNvSpPr/>
            <p:nvPr/>
          </p:nvSpPr>
          <p:spPr>
            <a:xfrm>
              <a:off x="222165" y="3259255"/>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37" name="TextBox 1036">
              <a:extLst>
                <a:ext uri="{FF2B5EF4-FFF2-40B4-BE49-F238E27FC236}">
                  <a16:creationId xmlns:a16="http://schemas.microsoft.com/office/drawing/2014/main" id="{EF5BA319-6E0F-6610-6256-6FAD0302D218}"/>
                </a:ext>
              </a:extLst>
            </p:cNvPr>
            <p:cNvSpPr txBox="1"/>
            <p:nvPr/>
          </p:nvSpPr>
          <p:spPr>
            <a:xfrm>
              <a:off x="222165" y="3259255"/>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Identifying the </a:t>
              </a:r>
              <a:r>
                <a:rPr lang="en-US" sz="1400">
                  <a:solidFill>
                    <a:sysClr val="windowText" lastClr="000000"/>
                  </a:solidFill>
                  <a:latin typeface="Arial" panose="020B0604020202020204"/>
                </a:rPr>
                <a:t>technologies</a:t>
              </a:r>
            </a:p>
          </p:txBody>
        </p:sp>
      </p:grpSp>
      <p:grpSp>
        <p:nvGrpSpPr>
          <p:cNvPr id="1038" name="Group 1037">
            <a:extLst>
              <a:ext uri="{FF2B5EF4-FFF2-40B4-BE49-F238E27FC236}">
                <a16:creationId xmlns:a16="http://schemas.microsoft.com/office/drawing/2014/main" id="{F9367EE3-BEB9-AD84-D9C9-8B34B2767BC1}"/>
              </a:ext>
            </a:extLst>
          </p:cNvPr>
          <p:cNvGrpSpPr/>
          <p:nvPr/>
        </p:nvGrpSpPr>
        <p:grpSpPr>
          <a:xfrm>
            <a:off x="488865" y="5140739"/>
            <a:ext cx="1706549" cy="573714"/>
            <a:chOff x="222165" y="4073930"/>
            <a:chExt cx="1706549" cy="573714"/>
          </a:xfrm>
        </p:grpSpPr>
        <p:sp>
          <p:nvSpPr>
            <p:cNvPr id="1039" name="Rectangle 1038">
              <a:extLst>
                <a:ext uri="{FF2B5EF4-FFF2-40B4-BE49-F238E27FC236}">
                  <a16:creationId xmlns:a16="http://schemas.microsoft.com/office/drawing/2014/main" id="{A501DD37-9574-2DC8-9CE6-FCC9072B74C6}"/>
                </a:ext>
              </a:extLst>
            </p:cNvPr>
            <p:cNvSpPr/>
            <p:nvPr/>
          </p:nvSpPr>
          <p:spPr>
            <a:xfrm>
              <a:off x="222165" y="4073930"/>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40" name="TextBox 1039">
              <a:extLst>
                <a:ext uri="{FF2B5EF4-FFF2-40B4-BE49-F238E27FC236}">
                  <a16:creationId xmlns:a16="http://schemas.microsoft.com/office/drawing/2014/main" id="{1A6404EF-1D5E-D572-DD8B-CF9AE6962194}"/>
                </a:ext>
              </a:extLst>
            </p:cNvPr>
            <p:cNvSpPr txBox="1"/>
            <p:nvPr/>
          </p:nvSpPr>
          <p:spPr>
            <a:xfrm>
              <a:off x="222165" y="4073930"/>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Allocating timeframe</a:t>
              </a:r>
            </a:p>
          </p:txBody>
        </p:sp>
      </p:grpSp>
      <p:grpSp>
        <p:nvGrpSpPr>
          <p:cNvPr id="1041" name="Group 1040">
            <a:extLst>
              <a:ext uri="{FF2B5EF4-FFF2-40B4-BE49-F238E27FC236}">
                <a16:creationId xmlns:a16="http://schemas.microsoft.com/office/drawing/2014/main" id="{557ED5E9-7490-6261-AA8D-E76594736E5F}"/>
              </a:ext>
            </a:extLst>
          </p:cNvPr>
          <p:cNvGrpSpPr/>
          <p:nvPr/>
        </p:nvGrpSpPr>
        <p:grpSpPr>
          <a:xfrm>
            <a:off x="2611599" y="1910741"/>
            <a:ext cx="1147429" cy="573714"/>
            <a:chOff x="2344899" y="843932"/>
            <a:chExt cx="1147429" cy="573714"/>
          </a:xfrm>
        </p:grpSpPr>
        <p:sp>
          <p:nvSpPr>
            <p:cNvPr id="1042" name="Rectangle 1041">
              <a:extLst>
                <a:ext uri="{FF2B5EF4-FFF2-40B4-BE49-F238E27FC236}">
                  <a16:creationId xmlns:a16="http://schemas.microsoft.com/office/drawing/2014/main" id="{F8FC08BD-3E98-AEDE-873B-B45154851FD7}"/>
                </a:ext>
              </a:extLst>
            </p:cNvPr>
            <p:cNvSpPr/>
            <p:nvPr/>
          </p:nvSpPr>
          <p:spPr>
            <a:xfrm>
              <a:off x="2344899" y="843932"/>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1043" name="TextBox 1042">
              <a:extLst>
                <a:ext uri="{FF2B5EF4-FFF2-40B4-BE49-F238E27FC236}">
                  <a16:creationId xmlns:a16="http://schemas.microsoft.com/office/drawing/2014/main" id="{6E60DB73-F54D-62E3-F000-B9720D046456}"/>
                </a:ext>
              </a:extLst>
            </p:cNvPr>
            <p:cNvSpPr txBox="1"/>
            <p:nvPr/>
          </p:nvSpPr>
          <p:spPr>
            <a:xfrm>
              <a:off x="2344899" y="843932"/>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Dataset Creation</a:t>
              </a:r>
            </a:p>
          </p:txBody>
        </p:sp>
      </p:grpSp>
      <p:grpSp>
        <p:nvGrpSpPr>
          <p:cNvPr id="1044" name="Group 1043">
            <a:extLst>
              <a:ext uri="{FF2B5EF4-FFF2-40B4-BE49-F238E27FC236}">
                <a16:creationId xmlns:a16="http://schemas.microsoft.com/office/drawing/2014/main" id="{A005EB59-2E3C-FE88-C40E-7868CD0F8957}"/>
              </a:ext>
            </a:extLst>
          </p:cNvPr>
          <p:cNvGrpSpPr/>
          <p:nvPr/>
        </p:nvGrpSpPr>
        <p:grpSpPr>
          <a:xfrm>
            <a:off x="2898456" y="2725416"/>
            <a:ext cx="1706549" cy="573714"/>
            <a:chOff x="2631756" y="1658607"/>
            <a:chExt cx="1706549" cy="573714"/>
          </a:xfrm>
        </p:grpSpPr>
        <p:sp>
          <p:nvSpPr>
            <p:cNvPr id="1045" name="Rectangle 1044">
              <a:extLst>
                <a:ext uri="{FF2B5EF4-FFF2-40B4-BE49-F238E27FC236}">
                  <a16:creationId xmlns:a16="http://schemas.microsoft.com/office/drawing/2014/main" id="{C08B600C-49B7-2CBA-5A08-02C7C86457E4}"/>
                </a:ext>
              </a:extLst>
            </p:cNvPr>
            <p:cNvSpPr/>
            <p:nvPr/>
          </p:nvSpPr>
          <p:spPr>
            <a:xfrm>
              <a:off x="2631756"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46" name="TextBox 1045">
              <a:extLst>
                <a:ext uri="{FF2B5EF4-FFF2-40B4-BE49-F238E27FC236}">
                  <a16:creationId xmlns:a16="http://schemas.microsoft.com/office/drawing/2014/main" id="{488E3A72-34B1-2969-5783-0135BDFF6659}"/>
                </a:ext>
              </a:extLst>
            </p:cNvPr>
            <p:cNvSpPr txBox="1"/>
            <p:nvPr/>
          </p:nvSpPr>
          <p:spPr>
            <a:xfrm>
              <a:off x="2631756" y="1658607"/>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Collecting the dataset</a:t>
              </a:r>
            </a:p>
          </p:txBody>
        </p:sp>
      </p:grpSp>
      <p:grpSp>
        <p:nvGrpSpPr>
          <p:cNvPr id="1047" name="Group 1046">
            <a:extLst>
              <a:ext uri="{FF2B5EF4-FFF2-40B4-BE49-F238E27FC236}">
                <a16:creationId xmlns:a16="http://schemas.microsoft.com/office/drawing/2014/main" id="{09D6188C-B958-B8E3-5A01-33FFF507AAFE}"/>
              </a:ext>
            </a:extLst>
          </p:cNvPr>
          <p:cNvGrpSpPr/>
          <p:nvPr/>
        </p:nvGrpSpPr>
        <p:grpSpPr>
          <a:xfrm>
            <a:off x="2898456" y="3540092"/>
            <a:ext cx="1706549" cy="573714"/>
            <a:chOff x="2631756" y="2473283"/>
            <a:chExt cx="1706549" cy="573714"/>
          </a:xfrm>
        </p:grpSpPr>
        <p:sp>
          <p:nvSpPr>
            <p:cNvPr id="1048" name="Rectangle 1047">
              <a:extLst>
                <a:ext uri="{FF2B5EF4-FFF2-40B4-BE49-F238E27FC236}">
                  <a16:creationId xmlns:a16="http://schemas.microsoft.com/office/drawing/2014/main" id="{023D2718-F403-BC8F-1C3C-0C07DC7EC429}"/>
                </a:ext>
              </a:extLst>
            </p:cNvPr>
            <p:cNvSpPr/>
            <p:nvPr/>
          </p:nvSpPr>
          <p:spPr>
            <a:xfrm>
              <a:off x="2631756"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49" name="TextBox 1048">
              <a:extLst>
                <a:ext uri="{FF2B5EF4-FFF2-40B4-BE49-F238E27FC236}">
                  <a16:creationId xmlns:a16="http://schemas.microsoft.com/office/drawing/2014/main" id="{E8E6B412-C510-EB55-A4E8-E943D67FBF00}"/>
                </a:ext>
              </a:extLst>
            </p:cNvPr>
            <p:cNvSpPr txBox="1"/>
            <p:nvPr/>
          </p:nvSpPr>
          <p:spPr>
            <a:xfrm>
              <a:off x="2631756" y="2473283"/>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Data preprocessing</a:t>
              </a:r>
            </a:p>
          </p:txBody>
        </p:sp>
      </p:grpSp>
      <p:grpSp>
        <p:nvGrpSpPr>
          <p:cNvPr id="1050" name="Group 1049">
            <a:extLst>
              <a:ext uri="{FF2B5EF4-FFF2-40B4-BE49-F238E27FC236}">
                <a16:creationId xmlns:a16="http://schemas.microsoft.com/office/drawing/2014/main" id="{F2BDC31E-8C70-D8F2-7882-C3B548D19607}"/>
              </a:ext>
            </a:extLst>
          </p:cNvPr>
          <p:cNvGrpSpPr/>
          <p:nvPr/>
        </p:nvGrpSpPr>
        <p:grpSpPr>
          <a:xfrm>
            <a:off x="2898456" y="4354767"/>
            <a:ext cx="1706549" cy="573714"/>
            <a:chOff x="2631756" y="3287958"/>
            <a:chExt cx="1706549" cy="573714"/>
          </a:xfrm>
        </p:grpSpPr>
        <p:sp>
          <p:nvSpPr>
            <p:cNvPr id="1051" name="Rectangle 1050">
              <a:extLst>
                <a:ext uri="{FF2B5EF4-FFF2-40B4-BE49-F238E27FC236}">
                  <a16:creationId xmlns:a16="http://schemas.microsoft.com/office/drawing/2014/main" id="{46426F7B-A778-A20B-4B56-6B781A6E63FD}"/>
                </a:ext>
              </a:extLst>
            </p:cNvPr>
            <p:cNvSpPr/>
            <p:nvPr/>
          </p:nvSpPr>
          <p:spPr>
            <a:xfrm>
              <a:off x="2631756" y="3287958"/>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52" name="TextBox 1051">
              <a:extLst>
                <a:ext uri="{FF2B5EF4-FFF2-40B4-BE49-F238E27FC236}">
                  <a16:creationId xmlns:a16="http://schemas.microsoft.com/office/drawing/2014/main" id="{E09AAC05-5F7F-5E6A-0566-0AC16A803B18}"/>
                </a:ext>
              </a:extLst>
            </p:cNvPr>
            <p:cNvSpPr txBox="1"/>
            <p:nvPr/>
          </p:nvSpPr>
          <p:spPr>
            <a:xfrm>
              <a:off x="2631756" y="3287958"/>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Labeling</a:t>
              </a:r>
            </a:p>
          </p:txBody>
        </p:sp>
      </p:grpSp>
      <p:grpSp>
        <p:nvGrpSpPr>
          <p:cNvPr id="1053" name="Group 1052">
            <a:extLst>
              <a:ext uri="{FF2B5EF4-FFF2-40B4-BE49-F238E27FC236}">
                <a16:creationId xmlns:a16="http://schemas.microsoft.com/office/drawing/2014/main" id="{3C158BF9-88B5-B277-EDC7-4EB7A9B7FFA0}"/>
              </a:ext>
            </a:extLst>
          </p:cNvPr>
          <p:cNvGrpSpPr/>
          <p:nvPr/>
        </p:nvGrpSpPr>
        <p:grpSpPr>
          <a:xfrm>
            <a:off x="5125331" y="1925176"/>
            <a:ext cx="1147429" cy="573714"/>
            <a:chOff x="4858631" y="858367"/>
            <a:chExt cx="1147429" cy="573714"/>
          </a:xfrm>
        </p:grpSpPr>
        <p:sp>
          <p:nvSpPr>
            <p:cNvPr id="1054" name="Rectangle 1053">
              <a:extLst>
                <a:ext uri="{FF2B5EF4-FFF2-40B4-BE49-F238E27FC236}">
                  <a16:creationId xmlns:a16="http://schemas.microsoft.com/office/drawing/2014/main" id="{F9321854-C14F-20A1-7A50-A26B083E6CC3}"/>
                </a:ext>
              </a:extLst>
            </p:cNvPr>
            <p:cNvSpPr/>
            <p:nvPr/>
          </p:nvSpPr>
          <p:spPr>
            <a:xfrm>
              <a:off x="4858631" y="858367"/>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1055" name="TextBox 1054">
              <a:extLst>
                <a:ext uri="{FF2B5EF4-FFF2-40B4-BE49-F238E27FC236}">
                  <a16:creationId xmlns:a16="http://schemas.microsoft.com/office/drawing/2014/main" id="{3E2E2242-8357-1300-2C0F-6A7C6C8B7E8B}"/>
                </a:ext>
              </a:extLst>
            </p:cNvPr>
            <p:cNvSpPr txBox="1"/>
            <p:nvPr/>
          </p:nvSpPr>
          <p:spPr>
            <a:xfrm>
              <a:off x="4858631" y="858367"/>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Model Development</a:t>
              </a:r>
            </a:p>
          </p:txBody>
        </p:sp>
      </p:grpSp>
      <p:grpSp>
        <p:nvGrpSpPr>
          <p:cNvPr id="1056" name="Group 1055">
            <a:extLst>
              <a:ext uri="{FF2B5EF4-FFF2-40B4-BE49-F238E27FC236}">
                <a16:creationId xmlns:a16="http://schemas.microsoft.com/office/drawing/2014/main" id="{DB995CC9-ED95-E96E-458E-7627C42AA6CE}"/>
              </a:ext>
            </a:extLst>
          </p:cNvPr>
          <p:cNvGrpSpPr/>
          <p:nvPr/>
        </p:nvGrpSpPr>
        <p:grpSpPr>
          <a:xfrm>
            <a:off x="5412189" y="2739851"/>
            <a:ext cx="1706549" cy="573714"/>
            <a:chOff x="5145489" y="1673042"/>
            <a:chExt cx="1706549" cy="573714"/>
          </a:xfrm>
        </p:grpSpPr>
        <p:sp>
          <p:nvSpPr>
            <p:cNvPr id="1057" name="Rectangle 1056">
              <a:extLst>
                <a:ext uri="{FF2B5EF4-FFF2-40B4-BE49-F238E27FC236}">
                  <a16:creationId xmlns:a16="http://schemas.microsoft.com/office/drawing/2014/main" id="{34EBC002-76A7-9895-BD02-715F53234B83}"/>
                </a:ext>
              </a:extLst>
            </p:cNvPr>
            <p:cNvSpPr/>
            <p:nvPr/>
          </p:nvSpPr>
          <p:spPr>
            <a:xfrm>
              <a:off x="5145489" y="1673042"/>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58" name="TextBox 1057">
              <a:extLst>
                <a:ext uri="{FF2B5EF4-FFF2-40B4-BE49-F238E27FC236}">
                  <a16:creationId xmlns:a16="http://schemas.microsoft.com/office/drawing/2014/main" id="{45385AED-2DC4-51CB-ABBA-84B15C5D6398}"/>
                </a:ext>
              </a:extLst>
            </p:cNvPr>
            <p:cNvSpPr txBox="1"/>
            <p:nvPr/>
          </p:nvSpPr>
          <p:spPr>
            <a:xfrm>
              <a:off x="5145489" y="1673042"/>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Using</a:t>
              </a:r>
              <a:r>
                <a:rPr lang="en-US" sz="1500" b="1">
                  <a:solidFill>
                    <a:sysClr val="windowText" lastClr="000000"/>
                  </a:solidFill>
                  <a:latin typeface="Arial" panose="020B0604020202020204"/>
                </a:rPr>
                <a:t> </a:t>
              </a:r>
              <a:r>
                <a:rPr lang="en-US" sz="1600" err="1">
                  <a:solidFill>
                    <a:prstClr val="black"/>
                  </a:solidFill>
                  <a:latin typeface="Arial" panose="020B0604020202020204"/>
                </a:rPr>
                <a:t>ResNet</a:t>
              </a:r>
              <a:r>
                <a:rPr lang="en-US" sz="1500" b="1">
                  <a:solidFill>
                    <a:sysClr val="windowText" lastClr="000000"/>
                  </a:solidFill>
                  <a:latin typeface="Arial" panose="020B0604020202020204"/>
                </a:rPr>
                <a:t> </a:t>
              </a:r>
              <a:r>
                <a:rPr lang="en-US" sz="1500">
                  <a:solidFill>
                    <a:sysClr val="windowText" lastClr="000000"/>
                  </a:solidFill>
                  <a:latin typeface="Arial" panose="020B0604020202020204"/>
                </a:rPr>
                <a:t>architecture</a:t>
              </a:r>
            </a:p>
          </p:txBody>
        </p:sp>
      </p:grpSp>
      <p:grpSp>
        <p:nvGrpSpPr>
          <p:cNvPr id="1059" name="Group 1058">
            <a:extLst>
              <a:ext uri="{FF2B5EF4-FFF2-40B4-BE49-F238E27FC236}">
                <a16:creationId xmlns:a16="http://schemas.microsoft.com/office/drawing/2014/main" id="{3B907C89-FF0D-09E1-41D2-EE59DA5A318C}"/>
              </a:ext>
            </a:extLst>
          </p:cNvPr>
          <p:cNvGrpSpPr/>
          <p:nvPr/>
        </p:nvGrpSpPr>
        <p:grpSpPr>
          <a:xfrm>
            <a:off x="5412189" y="3554526"/>
            <a:ext cx="1706549" cy="573714"/>
            <a:chOff x="5145489" y="2487717"/>
            <a:chExt cx="1706549" cy="573714"/>
          </a:xfrm>
        </p:grpSpPr>
        <p:sp>
          <p:nvSpPr>
            <p:cNvPr id="1060" name="Rectangle 1059">
              <a:extLst>
                <a:ext uri="{FF2B5EF4-FFF2-40B4-BE49-F238E27FC236}">
                  <a16:creationId xmlns:a16="http://schemas.microsoft.com/office/drawing/2014/main" id="{122E0BF5-3E33-6C85-1A16-22407DBD2885}"/>
                </a:ext>
              </a:extLst>
            </p:cNvPr>
            <p:cNvSpPr/>
            <p:nvPr/>
          </p:nvSpPr>
          <p:spPr>
            <a:xfrm>
              <a:off x="5145489" y="248771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61" name="TextBox 1060">
              <a:extLst>
                <a:ext uri="{FF2B5EF4-FFF2-40B4-BE49-F238E27FC236}">
                  <a16:creationId xmlns:a16="http://schemas.microsoft.com/office/drawing/2014/main" id="{64C0081A-2C4A-BE1E-7574-6987FBE247D8}"/>
                </a:ext>
              </a:extLst>
            </p:cNvPr>
            <p:cNvSpPr txBox="1"/>
            <p:nvPr/>
          </p:nvSpPr>
          <p:spPr>
            <a:xfrm>
              <a:off x="5145489" y="2487717"/>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Evaluating</a:t>
              </a:r>
              <a:r>
                <a:rPr lang="en-US" sz="1500" b="1">
                  <a:solidFill>
                    <a:sysClr val="windowText" lastClr="000000"/>
                  </a:solidFill>
                  <a:latin typeface="Arial" panose="020B0604020202020204"/>
                </a:rPr>
                <a:t> </a:t>
              </a:r>
              <a:r>
                <a:rPr lang="en-US" sz="1500">
                  <a:solidFill>
                    <a:sysClr val="windowText" lastClr="000000"/>
                  </a:solidFill>
                  <a:latin typeface="Arial" panose="020B0604020202020204"/>
                </a:rPr>
                <a:t>the</a:t>
              </a:r>
              <a:r>
                <a:rPr lang="en-US" sz="1500" b="1">
                  <a:solidFill>
                    <a:sysClr val="windowText" lastClr="000000"/>
                  </a:solidFill>
                  <a:latin typeface="Arial" panose="020B0604020202020204"/>
                </a:rPr>
                <a:t> </a:t>
              </a:r>
              <a:r>
                <a:rPr lang="en-US" sz="1500">
                  <a:solidFill>
                    <a:sysClr val="windowText" lastClr="000000"/>
                  </a:solidFill>
                  <a:latin typeface="Arial" panose="020B0604020202020204"/>
                </a:rPr>
                <a:t>performance</a:t>
              </a:r>
            </a:p>
          </p:txBody>
        </p:sp>
      </p:grpSp>
      <p:grpSp>
        <p:nvGrpSpPr>
          <p:cNvPr id="1062" name="Group 1061">
            <a:extLst>
              <a:ext uri="{FF2B5EF4-FFF2-40B4-BE49-F238E27FC236}">
                <a16:creationId xmlns:a16="http://schemas.microsoft.com/office/drawing/2014/main" id="{273C4C6C-DF74-4287-5A7B-FEA0DB81B0DD}"/>
              </a:ext>
            </a:extLst>
          </p:cNvPr>
          <p:cNvGrpSpPr/>
          <p:nvPr/>
        </p:nvGrpSpPr>
        <p:grpSpPr>
          <a:xfrm>
            <a:off x="5412189" y="4369202"/>
            <a:ext cx="1706549" cy="573714"/>
            <a:chOff x="5145489" y="3302393"/>
            <a:chExt cx="1706549" cy="573714"/>
          </a:xfrm>
        </p:grpSpPr>
        <p:sp>
          <p:nvSpPr>
            <p:cNvPr id="1063" name="Rectangle 1062">
              <a:extLst>
                <a:ext uri="{FF2B5EF4-FFF2-40B4-BE49-F238E27FC236}">
                  <a16:creationId xmlns:a16="http://schemas.microsoft.com/office/drawing/2014/main" id="{73B92AF6-6F27-D695-E266-AB4425B1AA9C}"/>
                </a:ext>
              </a:extLst>
            </p:cNvPr>
            <p:cNvSpPr/>
            <p:nvPr/>
          </p:nvSpPr>
          <p:spPr>
            <a:xfrm>
              <a:off x="5145489" y="330239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64" name="TextBox 1063">
              <a:extLst>
                <a:ext uri="{FF2B5EF4-FFF2-40B4-BE49-F238E27FC236}">
                  <a16:creationId xmlns:a16="http://schemas.microsoft.com/office/drawing/2014/main" id="{1A3E35FD-E2BE-1004-E0E5-5A0593D7B68B}"/>
                </a:ext>
              </a:extLst>
            </p:cNvPr>
            <p:cNvSpPr txBox="1"/>
            <p:nvPr/>
          </p:nvSpPr>
          <p:spPr>
            <a:xfrm>
              <a:off x="5145489" y="3302393"/>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Optimizing the model</a:t>
              </a:r>
            </a:p>
          </p:txBody>
        </p:sp>
      </p:grpSp>
      <p:grpSp>
        <p:nvGrpSpPr>
          <p:cNvPr id="1065" name="Group 1064">
            <a:extLst>
              <a:ext uri="{FF2B5EF4-FFF2-40B4-BE49-F238E27FC236}">
                <a16:creationId xmlns:a16="http://schemas.microsoft.com/office/drawing/2014/main" id="{68E1EAF7-E46D-74D7-AE7B-15DBEEFB67E5}"/>
              </a:ext>
            </a:extLst>
          </p:cNvPr>
          <p:cNvGrpSpPr/>
          <p:nvPr/>
        </p:nvGrpSpPr>
        <p:grpSpPr>
          <a:xfrm>
            <a:off x="7594371" y="1910741"/>
            <a:ext cx="1147429" cy="573714"/>
            <a:chOff x="7327671" y="843932"/>
            <a:chExt cx="1147429" cy="573714"/>
          </a:xfrm>
        </p:grpSpPr>
        <p:sp>
          <p:nvSpPr>
            <p:cNvPr id="1066" name="Rectangle 1065">
              <a:extLst>
                <a:ext uri="{FF2B5EF4-FFF2-40B4-BE49-F238E27FC236}">
                  <a16:creationId xmlns:a16="http://schemas.microsoft.com/office/drawing/2014/main" id="{47DD1AEA-133B-EDD5-C9DF-2175E6375638}"/>
                </a:ext>
              </a:extLst>
            </p:cNvPr>
            <p:cNvSpPr/>
            <p:nvPr/>
          </p:nvSpPr>
          <p:spPr>
            <a:xfrm>
              <a:off x="7327671" y="843932"/>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1067" name="TextBox 1066">
              <a:extLst>
                <a:ext uri="{FF2B5EF4-FFF2-40B4-BE49-F238E27FC236}">
                  <a16:creationId xmlns:a16="http://schemas.microsoft.com/office/drawing/2014/main" id="{9B7A6D0F-A388-5132-FD66-7D8FA1D4330A}"/>
                </a:ext>
              </a:extLst>
            </p:cNvPr>
            <p:cNvSpPr txBox="1"/>
            <p:nvPr/>
          </p:nvSpPr>
          <p:spPr>
            <a:xfrm>
              <a:off x="7327671" y="843932"/>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Testing &amp; Validation</a:t>
              </a:r>
            </a:p>
          </p:txBody>
        </p:sp>
      </p:grpSp>
      <p:grpSp>
        <p:nvGrpSpPr>
          <p:cNvPr id="1068" name="Group 1067">
            <a:extLst>
              <a:ext uri="{FF2B5EF4-FFF2-40B4-BE49-F238E27FC236}">
                <a16:creationId xmlns:a16="http://schemas.microsoft.com/office/drawing/2014/main" id="{D34E46EC-E3ED-F118-DC3E-6625AC96C639}"/>
              </a:ext>
            </a:extLst>
          </p:cNvPr>
          <p:cNvGrpSpPr/>
          <p:nvPr/>
        </p:nvGrpSpPr>
        <p:grpSpPr>
          <a:xfrm>
            <a:off x="7881228" y="2725416"/>
            <a:ext cx="1706549" cy="573714"/>
            <a:chOff x="7614528" y="1658607"/>
            <a:chExt cx="1706549" cy="573714"/>
          </a:xfrm>
        </p:grpSpPr>
        <p:sp>
          <p:nvSpPr>
            <p:cNvPr id="1069" name="Rectangle 1068">
              <a:extLst>
                <a:ext uri="{FF2B5EF4-FFF2-40B4-BE49-F238E27FC236}">
                  <a16:creationId xmlns:a16="http://schemas.microsoft.com/office/drawing/2014/main" id="{0027FF3A-D98C-6A5D-D163-EF0E35A29F44}"/>
                </a:ext>
              </a:extLst>
            </p:cNvPr>
            <p:cNvSpPr/>
            <p:nvPr/>
          </p:nvSpPr>
          <p:spPr>
            <a:xfrm>
              <a:off x="7614528"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70" name="TextBox 1069">
              <a:extLst>
                <a:ext uri="{FF2B5EF4-FFF2-40B4-BE49-F238E27FC236}">
                  <a16:creationId xmlns:a16="http://schemas.microsoft.com/office/drawing/2014/main" id="{FDD4A8C9-70B3-EFD6-7D82-2B5368EAF528}"/>
                </a:ext>
              </a:extLst>
            </p:cNvPr>
            <p:cNvSpPr txBox="1"/>
            <p:nvPr/>
          </p:nvSpPr>
          <p:spPr>
            <a:xfrm>
              <a:off x="7614528" y="1658607"/>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Testing and verifying accuracy</a:t>
              </a:r>
            </a:p>
          </p:txBody>
        </p:sp>
      </p:grpSp>
      <p:grpSp>
        <p:nvGrpSpPr>
          <p:cNvPr id="1071" name="Group 1070">
            <a:extLst>
              <a:ext uri="{FF2B5EF4-FFF2-40B4-BE49-F238E27FC236}">
                <a16:creationId xmlns:a16="http://schemas.microsoft.com/office/drawing/2014/main" id="{AAFEE175-7FB6-90B8-0E34-A5BA8AD558A3}"/>
              </a:ext>
            </a:extLst>
          </p:cNvPr>
          <p:cNvGrpSpPr/>
          <p:nvPr/>
        </p:nvGrpSpPr>
        <p:grpSpPr>
          <a:xfrm>
            <a:off x="7881228" y="3540092"/>
            <a:ext cx="1706549" cy="573714"/>
            <a:chOff x="7614528" y="2473283"/>
            <a:chExt cx="1706549" cy="573714"/>
          </a:xfrm>
        </p:grpSpPr>
        <p:sp>
          <p:nvSpPr>
            <p:cNvPr id="1072" name="Rectangle 1071">
              <a:extLst>
                <a:ext uri="{FF2B5EF4-FFF2-40B4-BE49-F238E27FC236}">
                  <a16:creationId xmlns:a16="http://schemas.microsoft.com/office/drawing/2014/main" id="{2A38BE18-499C-0FF1-6F0A-022B6697B25F}"/>
                </a:ext>
              </a:extLst>
            </p:cNvPr>
            <p:cNvSpPr/>
            <p:nvPr/>
          </p:nvSpPr>
          <p:spPr>
            <a:xfrm>
              <a:off x="7614528"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73" name="TextBox 1072">
              <a:extLst>
                <a:ext uri="{FF2B5EF4-FFF2-40B4-BE49-F238E27FC236}">
                  <a16:creationId xmlns:a16="http://schemas.microsoft.com/office/drawing/2014/main" id="{5AA54B61-5E53-5DD7-B731-3227EE8CC3C8}"/>
                </a:ext>
              </a:extLst>
            </p:cNvPr>
            <p:cNvSpPr txBox="1"/>
            <p:nvPr/>
          </p:nvSpPr>
          <p:spPr>
            <a:xfrm>
              <a:off x="7614528" y="2473283"/>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Validating the output result </a:t>
              </a:r>
            </a:p>
          </p:txBody>
        </p:sp>
      </p:grpSp>
      <p:grpSp>
        <p:nvGrpSpPr>
          <p:cNvPr id="1074" name="Group 1073">
            <a:extLst>
              <a:ext uri="{FF2B5EF4-FFF2-40B4-BE49-F238E27FC236}">
                <a16:creationId xmlns:a16="http://schemas.microsoft.com/office/drawing/2014/main" id="{462FAE57-5A4E-6FAD-9050-F6ABFDA9D9C3}"/>
              </a:ext>
            </a:extLst>
          </p:cNvPr>
          <p:cNvGrpSpPr/>
          <p:nvPr/>
        </p:nvGrpSpPr>
        <p:grpSpPr>
          <a:xfrm>
            <a:off x="9937125" y="1910741"/>
            <a:ext cx="1147429" cy="573714"/>
            <a:chOff x="9670425" y="843932"/>
            <a:chExt cx="1147429" cy="573714"/>
          </a:xfrm>
        </p:grpSpPr>
        <p:sp>
          <p:nvSpPr>
            <p:cNvPr id="1075" name="Rectangle 1074">
              <a:extLst>
                <a:ext uri="{FF2B5EF4-FFF2-40B4-BE49-F238E27FC236}">
                  <a16:creationId xmlns:a16="http://schemas.microsoft.com/office/drawing/2014/main" id="{F40A6CCB-45D0-57BE-16DE-223264991F45}"/>
                </a:ext>
              </a:extLst>
            </p:cNvPr>
            <p:cNvSpPr/>
            <p:nvPr/>
          </p:nvSpPr>
          <p:spPr>
            <a:xfrm>
              <a:off x="9670425" y="843932"/>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1076" name="TextBox 1075">
              <a:extLst>
                <a:ext uri="{FF2B5EF4-FFF2-40B4-BE49-F238E27FC236}">
                  <a16:creationId xmlns:a16="http://schemas.microsoft.com/office/drawing/2014/main" id="{81402B1F-A79D-A7AA-447D-A2319E0F554A}"/>
                </a:ext>
              </a:extLst>
            </p:cNvPr>
            <p:cNvSpPr txBox="1"/>
            <p:nvPr/>
          </p:nvSpPr>
          <p:spPr>
            <a:xfrm>
              <a:off x="9670425" y="843932"/>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Data Transfer</a:t>
              </a:r>
            </a:p>
          </p:txBody>
        </p:sp>
      </p:grpSp>
      <p:grpSp>
        <p:nvGrpSpPr>
          <p:cNvPr id="1077" name="Group 1076">
            <a:extLst>
              <a:ext uri="{FF2B5EF4-FFF2-40B4-BE49-F238E27FC236}">
                <a16:creationId xmlns:a16="http://schemas.microsoft.com/office/drawing/2014/main" id="{96F137AF-D66F-ACE6-48B4-4ECB93604A5D}"/>
              </a:ext>
            </a:extLst>
          </p:cNvPr>
          <p:cNvGrpSpPr/>
          <p:nvPr/>
        </p:nvGrpSpPr>
        <p:grpSpPr>
          <a:xfrm>
            <a:off x="10218750" y="2725416"/>
            <a:ext cx="1706549" cy="573714"/>
            <a:chOff x="9952050" y="1658607"/>
            <a:chExt cx="1706549" cy="573714"/>
          </a:xfrm>
        </p:grpSpPr>
        <p:sp>
          <p:nvSpPr>
            <p:cNvPr id="1078" name="Rectangle 1077">
              <a:extLst>
                <a:ext uri="{FF2B5EF4-FFF2-40B4-BE49-F238E27FC236}">
                  <a16:creationId xmlns:a16="http://schemas.microsoft.com/office/drawing/2014/main" id="{9EB4476E-3FB8-8C14-1EDC-954736FFCFA7}"/>
                </a:ext>
              </a:extLst>
            </p:cNvPr>
            <p:cNvSpPr/>
            <p:nvPr/>
          </p:nvSpPr>
          <p:spPr>
            <a:xfrm>
              <a:off x="9952050"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79" name="TextBox 1078">
              <a:extLst>
                <a:ext uri="{FF2B5EF4-FFF2-40B4-BE49-F238E27FC236}">
                  <a16:creationId xmlns:a16="http://schemas.microsoft.com/office/drawing/2014/main" id="{A77CAC6C-7FF8-B846-FF2F-7ED8DF51FF89}"/>
                </a:ext>
              </a:extLst>
            </p:cNvPr>
            <p:cNvSpPr txBox="1"/>
            <p:nvPr/>
          </p:nvSpPr>
          <p:spPr>
            <a:xfrm>
              <a:off x="9952050" y="1658607"/>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Integrating the ML model</a:t>
              </a:r>
            </a:p>
          </p:txBody>
        </p:sp>
      </p:grpSp>
      <p:grpSp>
        <p:nvGrpSpPr>
          <p:cNvPr id="1080" name="Group 1079">
            <a:extLst>
              <a:ext uri="{FF2B5EF4-FFF2-40B4-BE49-F238E27FC236}">
                <a16:creationId xmlns:a16="http://schemas.microsoft.com/office/drawing/2014/main" id="{6848C1A3-C410-81FA-7A79-B2EAB58BC27B}"/>
              </a:ext>
            </a:extLst>
          </p:cNvPr>
          <p:cNvGrpSpPr/>
          <p:nvPr/>
        </p:nvGrpSpPr>
        <p:grpSpPr>
          <a:xfrm>
            <a:off x="10218750" y="3540092"/>
            <a:ext cx="1706549" cy="573714"/>
            <a:chOff x="9952050" y="2473283"/>
            <a:chExt cx="1706549" cy="573714"/>
          </a:xfrm>
        </p:grpSpPr>
        <p:sp>
          <p:nvSpPr>
            <p:cNvPr id="1081" name="Rectangle 1080">
              <a:extLst>
                <a:ext uri="{FF2B5EF4-FFF2-40B4-BE49-F238E27FC236}">
                  <a16:creationId xmlns:a16="http://schemas.microsoft.com/office/drawing/2014/main" id="{661FA554-454A-0342-E979-C7C5410DCE5C}"/>
                </a:ext>
              </a:extLst>
            </p:cNvPr>
            <p:cNvSpPr/>
            <p:nvPr/>
          </p:nvSpPr>
          <p:spPr>
            <a:xfrm>
              <a:off x="9952050"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82" name="TextBox 1081">
              <a:extLst>
                <a:ext uri="{FF2B5EF4-FFF2-40B4-BE49-F238E27FC236}">
                  <a16:creationId xmlns:a16="http://schemas.microsoft.com/office/drawing/2014/main" id="{22A17BEE-7601-5CC0-2FA8-59390791CD22}"/>
                </a:ext>
              </a:extLst>
            </p:cNvPr>
            <p:cNvSpPr txBox="1"/>
            <p:nvPr/>
          </p:nvSpPr>
          <p:spPr>
            <a:xfrm>
              <a:off x="9952050" y="2473283"/>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Transferring</a:t>
              </a:r>
              <a:r>
                <a:rPr lang="en-US" sz="1500" b="1">
                  <a:solidFill>
                    <a:sysClr val="windowText" lastClr="000000"/>
                  </a:solidFill>
                  <a:latin typeface="Arial" panose="020B0604020202020204"/>
                </a:rPr>
                <a:t> </a:t>
              </a:r>
              <a:r>
                <a:rPr lang="en-US" sz="1500">
                  <a:solidFill>
                    <a:sysClr val="windowText" lastClr="000000"/>
                  </a:solidFill>
                  <a:latin typeface="Arial" panose="020B0604020202020204"/>
                </a:rPr>
                <a:t>the</a:t>
              </a:r>
              <a:r>
                <a:rPr lang="en-US" sz="1500" b="1">
                  <a:solidFill>
                    <a:sysClr val="windowText" lastClr="000000"/>
                  </a:solidFill>
                  <a:latin typeface="Arial" panose="020B0604020202020204"/>
                </a:rPr>
                <a:t> </a:t>
              </a:r>
              <a:r>
                <a:rPr lang="en-US" sz="1500">
                  <a:solidFill>
                    <a:sysClr val="windowText" lastClr="000000"/>
                  </a:solidFill>
                  <a:latin typeface="Arial" panose="020B0604020202020204"/>
                </a:rPr>
                <a:t>coordinators</a:t>
              </a:r>
            </a:p>
          </p:txBody>
        </p:sp>
      </p:grpSp>
    </p:spTree>
    <p:extLst>
      <p:ext uri="{BB962C8B-B14F-4D97-AF65-F5344CB8AC3E}">
        <p14:creationId xmlns:p14="http://schemas.microsoft.com/office/powerpoint/2010/main" val="3780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8B1B668-AAA9-10EE-B6CD-9F8B41FB4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3DFEE0E6-A624-32D2-614F-C0ABA48D6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TextBox 5">
            <a:extLst>
              <a:ext uri="{FF2B5EF4-FFF2-40B4-BE49-F238E27FC236}">
                <a16:creationId xmlns:a16="http://schemas.microsoft.com/office/drawing/2014/main" id="{691ADED0-A8F8-6782-9E35-1FE2E4BAAB3B}"/>
              </a:ext>
            </a:extLst>
          </p:cNvPr>
          <p:cNvSpPr txBox="1"/>
          <p:nvPr/>
        </p:nvSpPr>
        <p:spPr>
          <a:xfrm>
            <a:off x="2514600" y="394335"/>
            <a:ext cx="45719" cy="369332"/>
          </a:xfrm>
          <a:prstGeom prst="rect">
            <a:avLst/>
          </a:prstGeom>
          <a:noFill/>
        </p:spPr>
        <p:txBody>
          <a:bodyPr wrap="square" rtlCol="0">
            <a:spAutoFit/>
          </a:bodyPr>
          <a:lstStyle/>
          <a:p>
            <a:endParaRPr lang="en-US"/>
          </a:p>
        </p:txBody>
      </p:sp>
      <p:pic>
        <p:nvPicPr>
          <p:cNvPr id="2" name="Picture 1">
            <a:extLst>
              <a:ext uri="{FF2B5EF4-FFF2-40B4-BE49-F238E27FC236}">
                <a16:creationId xmlns:a16="http://schemas.microsoft.com/office/drawing/2014/main" id="{3A0F1966-A2A0-5188-A811-00F3959C45DA}"/>
              </a:ext>
            </a:extLst>
          </p:cNvPr>
          <p:cNvPicPr>
            <a:picLocks noChangeAspect="1"/>
          </p:cNvPicPr>
          <p:nvPr/>
        </p:nvPicPr>
        <p:blipFill>
          <a:blip r:embed="rId4"/>
          <a:stretch>
            <a:fillRect/>
          </a:stretch>
        </p:blipFill>
        <p:spPr>
          <a:xfrm>
            <a:off x="896249" y="983837"/>
            <a:ext cx="10543833" cy="5070823"/>
          </a:xfrm>
          <a:prstGeom prst="rect">
            <a:avLst/>
          </a:prstGeom>
        </p:spPr>
      </p:pic>
      <p:sp>
        <p:nvSpPr>
          <p:cNvPr id="5" name="Title 1">
            <a:extLst>
              <a:ext uri="{FF2B5EF4-FFF2-40B4-BE49-F238E27FC236}">
                <a16:creationId xmlns:a16="http://schemas.microsoft.com/office/drawing/2014/main" id="{B1C17362-8834-8F4C-57FD-09F500B7B511}"/>
              </a:ext>
            </a:extLst>
          </p:cNvPr>
          <p:cNvSpPr txBox="1">
            <a:spLocks/>
          </p:cNvSpPr>
          <p:nvPr/>
        </p:nvSpPr>
        <p:spPr>
          <a:xfrm>
            <a:off x="2259241" y="174165"/>
            <a:ext cx="5520193" cy="522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60"/>
                </a:solidFill>
                <a:effectLst/>
                <a:uLnTx/>
                <a:uFillTx/>
                <a:ea typeface="+mj-ea"/>
                <a:cs typeface="+mj-cs"/>
              </a:rPr>
              <a:t>Gantt Chart</a:t>
            </a:r>
          </a:p>
        </p:txBody>
      </p:sp>
      <p:sp>
        <p:nvSpPr>
          <p:cNvPr id="7" name="Rectangle 6">
            <a:extLst>
              <a:ext uri="{FF2B5EF4-FFF2-40B4-BE49-F238E27FC236}">
                <a16:creationId xmlns:a16="http://schemas.microsoft.com/office/drawing/2014/main" id="{2E72B982-5B1C-DB79-5099-F5F1FE3AC244}"/>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303652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BFC12C55-6E62-81C8-A649-6DDA50079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04F8F3D4-9862-1D47-9CFE-39CD1CD576E0}"/>
              </a:ext>
            </a:extLst>
          </p:cNvPr>
          <p:cNvSpPr>
            <a:spLocks noGrp="1"/>
          </p:cNvSpPr>
          <p:nvPr>
            <p:ph type="title"/>
          </p:nvPr>
        </p:nvSpPr>
        <p:spPr>
          <a:xfrm>
            <a:off x="2148840" y="133008"/>
            <a:ext cx="4564184" cy="605546"/>
          </a:xfrm>
        </p:spPr>
        <p:txBody>
          <a:bodyPr>
            <a:noAutofit/>
          </a:bodyPr>
          <a:lstStyle/>
          <a:p>
            <a:r>
              <a:rPr lang="en-US" sz="4500">
                <a:solidFill>
                  <a:srgbClr val="000060"/>
                </a:solidFill>
                <a:ea typeface="+mn-ea"/>
                <a:cs typeface="+mn-cs"/>
              </a:rPr>
              <a:t>References</a:t>
            </a:r>
            <a:endParaRPr lang="en-US" sz="4500">
              <a:solidFill>
                <a:srgbClr val="000060"/>
              </a:solidFill>
            </a:endParaRPr>
          </a:p>
        </p:txBody>
      </p:sp>
      <p:sp>
        <p:nvSpPr>
          <p:cNvPr id="7" name="TextBox 6">
            <a:extLst>
              <a:ext uri="{FF2B5EF4-FFF2-40B4-BE49-F238E27FC236}">
                <a16:creationId xmlns:a16="http://schemas.microsoft.com/office/drawing/2014/main" id="{B88F9CB1-7346-A433-E098-EE92286E5ACB}"/>
              </a:ext>
            </a:extLst>
          </p:cNvPr>
          <p:cNvSpPr txBox="1"/>
          <p:nvPr/>
        </p:nvSpPr>
        <p:spPr>
          <a:xfrm>
            <a:off x="675249" y="871562"/>
            <a:ext cx="11095836" cy="5262235"/>
          </a:xfrm>
          <a:prstGeom prst="rect">
            <a:avLst/>
          </a:prstGeom>
          <a:noFill/>
        </p:spPr>
        <p:txBody>
          <a:bodyPr wrap="square" rtlCol="0">
            <a:spAutoFit/>
          </a:bodyPr>
          <a:lstStyle/>
          <a:p>
            <a:pPr marL="406400" marR="0" indent="-406400" algn="just">
              <a:lnSpc>
                <a:spcPct val="107000"/>
              </a:lnSpc>
              <a:spcBef>
                <a:spcPts val="0"/>
              </a:spcBef>
              <a:spcAft>
                <a:spcPts val="800"/>
              </a:spcAft>
            </a:pPr>
            <a:r>
              <a:rPr lang="en-US" sz="2000">
                <a:effectLst/>
                <a:ea typeface="Calibri" panose="020F0502020204030204" pitchFamily="34" charset="0"/>
                <a:cs typeface="Calibri" panose="020F0502020204030204" pitchFamily="34" charset="0"/>
              </a:rPr>
              <a:t>[1]	“Ministry of </a:t>
            </a:r>
            <a:r>
              <a:rPr lang="en-US" sz="2000" err="1">
                <a:effectLst/>
                <a:ea typeface="Calibri" panose="020F0502020204030204" pitchFamily="34" charset="0"/>
                <a:cs typeface="Calibri" panose="020F0502020204030204" pitchFamily="34" charset="0"/>
              </a:rPr>
              <a:t>Defence</a:t>
            </a:r>
            <a:r>
              <a:rPr lang="en-US" sz="2000">
                <a:effectLst/>
                <a:ea typeface="Calibri" panose="020F0502020204030204" pitchFamily="34" charset="0"/>
                <a:cs typeface="Calibri" panose="020F0502020204030204" pitchFamily="34" charset="0"/>
              </a:rPr>
              <a:t> - Sri Lanka.” https://www.defence.lk/Article/view_article/4922 (accessed Mar. 26, 2023).</a:t>
            </a:r>
            <a:endParaRPr lang="en-US" sz="2000">
              <a:effectLst/>
              <a:ea typeface="Calibri" panose="020F0502020204030204" pitchFamily="34" charset="0"/>
              <a:cs typeface="Times New Roman" panose="02020603050405020304" pitchFamily="18" charset="0"/>
            </a:endParaRPr>
          </a:p>
          <a:p>
            <a:pPr marL="406400" marR="0" indent="-406400" algn="just">
              <a:lnSpc>
                <a:spcPct val="107000"/>
              </a:lnSpc>
              <a:spcBef>
                <a:spcPts val="0"/>
              </a:spcBef>
              <a:spcAft>
                <a:spcPts val="800"/>
              </a:spcAft>
            </a:pPr>
            <a:r>
              <a:rPr lang="en-US" sz="2000">
                <a:effectLst/>
                <a:ea typeface="Calibri" panose="020F0502020204030204" pitchFamily="34" charset="0"/>
                <a:cs typeface="Calibri" panose="020F0502020204030204" pitchFamily="34" charset="0"/>
              </a:rPr>
              <a:t>[2]	“Machine Learning in Agriculture: 5 Priceless Benefits.” https://www.farmerp.com/machine-learning-in-agriculture-identifying-patterns-to-improve-crop-performances (accessed Mar. 26, 2023).</a:t>
            </a:r>
            <a:endParaRPr lang="en-US" sz="2000">
              <a:effectLst/>
              <a:ea typeface="Calibri" panose="020F0502020204030204" pitchFamily="34" charset="0"/>
              <a:cs typeface="Times New Roman" panose="02020603050405020304" pitchFamily="18" charset="0"/>
            </a:endParaRPr>
          </a:p>
          <a:p>
            <a:pPr marL="406400" marR="0" indent="-406400" algn="just">
              <a:lnSpc>
                <a:spcPct val="107000"/>
              </a:lnSpc>
              <a:spcBef>
                <a:spcPts val="0"/>
              </a:spcBef>
              <a:spcAft>
                <a:spcPts val="800"/>
              </a:spcAft>
            </a:pPr>
            <a:r>
              <a:rPr lang="en-US" sz="2000">
                <a:effectLst/>
                <a:ea typeface="Calibri" panose="020F0502020204030204" pitchFamily="34" charset="0"/>
                <a:cs typeface="Calibri" panose="020F0502020204030204" pitchFamily="34" charset="0"/>
              </a:rPr>
              <a:t>[3]	L. A. Wells and W. Chung, “Real-Time Computer Vision for Tree Stem Detection and Tracking,” </a:t>
            </a:r>
            <a:r>
              <a:rPr lang="en-US" sz="2000" i="1">
                <a:effectLst/>
                <a:ea typeface="Calibri" panose="020F0502020204030204" pitchFamily="34" charset="0"/>
                <a:cs typeface="Calibri" panose="020F0502020204030204" pitchFamily="34" charset="0"/>
              </a:rPr>
              <a:t>For. 2023, Vol. 14, Page 267</a:t>
            </a:r>
            <a:r>
              <a:rPr lang="en-US" sz="2000">
                <a:effectLst/>
                <a:ea typeface="Calibri" panose="020F0502020204030204" pitchFamily="34" charset="0"/>
                <a:cs typeface="Calibri" panose="020F0502020204030204" pitchFamily="34" charset="0"/>
              </a:rPr>
              <a:t>, vol. 14, no. 2, p. 267, Jan. 2023, </a:t>
            </a:r>
            <a:r>
              <a:rPr lang="en-US" sz="2000" err="1">
                <a:effectLst/>
                <a:ea typeface="Calibri" panose="020F0502020204030204" pitchFamily="34" charset="0"/>
                <a:cs typeface="Calibri" panose="020F0502020204030204" pitchFamily="34" charset="0"/>
              </a:rPr>
              <a:t>doi</a:t>
            </a:r>
            <a:r>
              <a:rPr lang="en-US" sz="2000">
                <a:effectLst/>
                <a:ea typeface="Calibri" panose="020F0502020204030204" pitchFamily="34" charset="0"/>
                <a:cs typeface="Calibri" panose="020F0502020204030204" pitchFamily="34" charset="0"/>
              </a:rPr>
              <a:t>: 10.3390/F14020267.</a:t>
            </a:r>
            <a:endParaRPr lang="en-US" sz="2000">
              <a:effectLst/>
              <a:ea typeface="Calibri" panose="020F0502020204030204" pitchFamily="34" charset="0"/>
              <a:cs typeface="Times New Roman" panose="02020603050405020304" pitchFamily="18" charset="0"/>
            </a:endParaRPr>
          </a:p>
          <a:p>
            <a:pPr marL="406400" marR="0" indent="-406400" algn="just">
              <a:lnSpc>
                <a:spcPct val="107000"/>
              </a:lnSpc>
              <a:spcBef>
                <a:spcPts val="0"/>
              </a:spcBef>
              <a:spcAft>
                <a:spcPts val="800"/>
              </a:spcAft>
            </a:pPr>
            <a:r>
              <a:rPr lang="en-US" sz="2000">
                <a:effectLst/>
                <a:ea typeface="Calibri" panose="020F0502020204030204" pitchFamily="34" charset="0"/>
                <a:cs typeface="Calibri" panose="020F0502020204030204" pitchFamily="34" charset="0"/>
              </a:rPr>
              <a:t>[4]	C. W. Bac, J. Hemming, and E. J. Van </a:t>
            </a:r>
            <a:r>
              <a:rPr lang="en-US" sz="2000" err="1">
                <a:effectLst/>
                <a:ea typeface="Calibri" panose="020F0502020204030204" pitchFamily="34" charset="0"/>
                <a:cs typeface="Calibri" panose="020F0502020204030204" pitchFamily="34" charset="0"/>
              </a:rPr>
              <a:t>Henten</a:t>
            </a:r>
            <a:r>
              <a:rPr lang="en-US" sz="2000">
                <a:effectLst/>
                <a:ea typeface="Calibri" panose="020F0502020204030204" pitchFamily="34" charset="0"/>
                <a:cs typeface="Calibri" panose="020F0502020204030204" pitchFamily="34" charset="0"/>
              </a:rPr>
              <a:t>, “Stem localization of sweet-pepper plants using the support wire as a visual cue,” </a:t>
            </a:r>
            <a:r>
              <a:rPr lang="en-US" sz="2000" i="1" err="1">
                <a:effectLst/>
                <a:ea typeface="Calibri" panose="020F0502020204030204" pitchFamily="34" charset="0"/>
                <a:cs typeface="Calibri" panose="020F0502020204030204" pitchFamily="34" charset="0"/>
              </a:rPr>
              <a:t>Comput</a:t>
            </a:r>
            <a:r>
              <a:rPr lang="en-US" sz="2000" i="1">
                <a:effectLst/>
                <a:ea typeface="Calibri" panose="020F0502020204030204" pitchFamily="34" charset="0"/>
                <a:cs typeface="Calibri" panose="020F0502020204030204" pitchFamily="34" charset="0"/>
              </a:rPr>
              <a:t>. Electron. Agric.</a:t>
            </a:r>
            <a:r>
              <a:rPr lang="en-US" sz="2000">
                <a:effectLst/>
                <a:ea typeface="Calibri" panose="020F0502020204030204" pitchFamily="34" charset="0"/>
                <a:cs typeface="Calibri" panose="020F0502020204030204" pitchFamily="34" charset="0"/>
              </a:rPr>
              <a:t>, vol. 105, pp. 111–120, Jul. 2014, </a:t>
            </a:r>
            <a:r>
              <a:rPr lang="en-US" sz="2000" err="1">
                <a:effectLst/>
                <a:ea typeface="Calibri" panose="020F0502020204030204" pitchFamily="34" charset="0"/>
                <a:cs typeface="Calibri" panose="020F0502020204030204" pitchFamily="34" charset="0"/>
              </a:rPr>
              <a:t>doi</a:t>
            </a:r>
            <a:r>
              <a:rPr lang="en-US" sz="2000">
                <a:effectLst/>
                <a:ea typeface="Calibri" panose="020F0502020204030204" pitchFamily="34" charset="0"/>
                <a:cs typeface="Calibri" panose="020F0502020204030204" pitchFamily="34" charset="0"/>
              </a:rPr>
              <a:t>: 10.1016/J.COMPAG.2014.04.011.</a:t>
            </a:r>
            <a:endParaRPr lang="en-US" sz="2000">
              <a:effectLst/>
              <a:ea typeface="Calibri" panose="020F0502020204030204" pitchFamily="34" charset="0"/>
              <a:cs typeface="Times New Roman" panose="02020603050405020304" pitchFamily="18" charset="0"/>
            </a:endParaRPr>
          </a:p>
          <a:p>
            <a:pPr marL="406400" marR="0" indent="-406400" algn="just">
              <a:lnSpc>
                <a:spcPct val="107000"/>
              </a:lnSpc>
              <a:spcBef>
                <a:spcPts val="0"/>
              </a:spcBef>
              <a:spcAft>
                <a:spcPts val="800"/>
              </a:spcAft>
            </a:pPr>
            <a:r>
              <a:rPr lang="en-US" sz="2000">
                <a:effectLst/>
                <a:ea typeface="Calibri" panose="020F0502020204030204" pitchFamily="34" charset="0"/>
                <a:cs typeface="Calibri" panose="020F0502020204030204" pitchFamily="34" charset="0"/>
              </a:rPr>
              <a:t>[5]	R. P. Haff, D. C. Slaughter, and E. S. Jackson, “X-Ray Based Stem Detection in an Automatic Tomato Weeding System,” </a:t>
            </a:r>
            <a:r>
              <a:rPr lang="en-US" sz="2000" i="1">
                <a:effectLst/>
                <a:ea typeface="Calibri" panose="020F0502020204030204" pitchFamily="34" charset="0"/>
                <a:cs typeface="Calibri" panose="020F0502020204030204" pitchFamily="34" charset="0"/>
              </a:rPr>
              <a:t>Appl. Eng. Agric.</a:t>
            </a:r>
            <a:r>
              <a:rPr lang="en-US" sz="2000">
                <a:effectLst/>
                <a:ea typeface="Calibri" panose="020F0502020204030204" pitchFamily="34" charset="0"/>
                <a:cs typeface="Calibri" panose="020F0502020204030204" pitchFamily="34" charset="0"/>
              </a:rPr>
              <a:t>, vol. 27, no. 5, pp. 803–810, 2011, </a:t>
            </a:r>
            <a:r>
              <a:rPr lang="en-US" sz="2000" err="1">
                <a:effectLst/>
                <a:ea typeface="Calibri" panose="020F0502020204030204" pitchFamily="34" charset="0"/>
                <a:cs typeface="Calibri" panose="020F0502020204030204" pitchFamily="34" charset="0"/>
              </a:rPr>
              <a:t>doi</a:t>
            </a:r>
            <a:r>
              <a:rPr lang="en-US" sz="2000">
                <a:effectLst/>
                <a:ea typeface="Calibri" panose="020F0502020204030204" pitchFamily="34" charset="0"/>
                <a:cs typeface="Calibri" panose="020F0502020204030204" pitchFamily="34" charset="0"/>
              </a:rPr>
              <a:t>: 10.13031/2013.39559.</a:t>
            </a:r>
            <a:endParaRPr lang="en-US" sz="2000">
              <a:effectLst/>
              <a:ea typeface="Calibri" panose="020F0502020204030204" pitchFamily="34" charset="0"/>
              <a:cs typeface="Times New Roman" panose="02020603050405020304" pitchFamily="18" charset="0"/>
            </a:endParaRPr>
          </a:p>
          <a:p>
            <a:pPr marL="406400" marR="0" indent="-406400" algn="just">
              <a:lnSpc>
                <a:spcPct val="107000"/>
              </a:lnSpc>
              <a:spcBef>
                <a:spcPts val="0"/>
              </a:spcBef>
              <a:spcAft>
                <a:spcPts val="800"/>
              </a:spcAft>
            </a:pPr>
            <a:r>
              <a:rPr lang="en-US" sz="2000">
                <a:effectLst/>
                <a:ea typeface="Calibri" panose="020F0502020204030204" pitchFamily="34" charset="0"/>
                <a:cs typeface="Calibri" panose="020F0502020204030204" pitchFamily="34" charset="0"/>
              </a:rPr>
              <a:t>[6]	W. Wang, C. Li, K. Wang, L. Tang, P. F. </a:t>
            </a:r>
            <a:r>
              <a:rPr lang="en-US" sz="2000" err="1">
                <a:effectLst/>
                <a:ea typeface="Calibri" panose="020F0502020204030204" pitchFamily="34" charset="0"/>
                <a:cs typeface="Calibri" panose="020F0502020204030204" pitchFamily="34" charset="0"/>
              </a:rPr>
              <a:t>Ndiluau</a:t>
            </a:r>
            <a:r>
              <a:rPr lang="en-US" sz="2000">
                <a:effectLst/>
                <a:ea typeface="Calibri" panose="020F0502020204030204" pitchFamily="34" charset="0"/>
                <a:cs typeface="Calibri" panose="020F0502020204030204" pitchFamily="34" charset="0"/>
              </a:rPr>
              <a:t>, and Y. Cao, “Sugarcane stem node detection and localization for cutting using deep learning,” </a:t>
            </a:r>
            <a:r>
              <a:rPr lang="en-US" sz="2000" i="1">
                <a:effectLst/>
                <a:ea typeface="Calibri" panose="020F0502020204030204" pitchFamily="34" charset="0"/>
                <a:cs typeface="Calibri" panose="020F0502020204030204" pitchFamily="34" charset="0"/>
              </a:rPr>
              <a:t>Front. Plant Sci.</a:t>
            </a:r>
            <a:r>
              <a:rPr lang="en-US" sz="2000">
                <a:effectLst/>
                <a:ea typeface="Calibri" panose="020F0502020204030204" pitchFamily="34" charset="0"/>
                <a:cs typeface="Calibri" panose="020F0502020204030204" pitchFamily="34" charset="0"/>
              </a:rPr>
              <a:t>, vol. 13, p. 5181, Dec. 2022, </a:t>
            </a:r>
            <a:r>
              <a:rPr lang="en-US" sz="2000" err="1">
                <a:effectLst/>
                <a:ea typeface="Calibri" panose="020F0502020204030204" pitchFamily="34" charset="0"/>
                <a:cs typeface="Calibri" panose="020F0502020204030204" pitchFamily="34" charset="0"/>
              </a:rPr>
              <a:t>doi</a:t>
            </a:r>
            <a:r>
              <a:rPr lang="en-US" sz="2000">
                <a:effectLst/>
                <a:ea typeface="Calibri" panose="020F0502020204030204" pitchFamily="34" charset="0"/>
                <a:cs typeface="Calibri" panose="020F0502020204030204" pitchFamily="34" charset="0"/>
              </a:rPr>
              <a:t>: 10.3389/FPLS.2022.1089961/BIBTEX.</a:t>
            </a:r>
            <a:endParaRPr lang="en-US" sz="2000">
              <a:effectLst/>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B063FA5A-9FA4-59E4-33B9-45D90A3AD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8" name="Rectangle 7">
            <a:extLst>
              <a:ext uri="{FF2B5EF4-FFF2-40B4-BE49-F238E27FC236}">
                <a16:creationId xmlns:a16="http://schemas.microsoft.com/office/drawing/2014/main" id="{8498072C-F082-B27F-F62D-8683D78DF2F4}"/>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IT20265410</a:t>
            </a:r>
            <a:r>
              <a:rPr lang="en-US" sz="1800">
                <a:solidFill>
                  <a:schemeClr val="tx1"/>
                </a:solidFill>
              </a:rPr>
              <a:t>   |   </a:t>
            </a:r>
            <a:r>
              <a:rPr lang="en-US" sz="1800" b="1">
                <a:solidFill>
                  <a:schemeClr val="tx1"/>
                </a:solidFill>
              </a:rPr>
              <a:t>Premathilake H.T.M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342338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hape&#10;&#10;Description automatically generated">
            <a:extLst>
              <a:ext uri="{FF2B5EF4-FFF2-40B4-BE49-F238E27FC236}">
                <a16:creationId xmlns:a16="http://schemas.microsoft.com/office/drawing/2014/main" id="{E23C8D07-7D15-E911-4596-85460D854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462FE2-BC43-3629-F861-270397A4F2CD}"/>
              </a:ext>
            </a:extLst>
          </p:cNvPr>
          <p:cNvSpPr>
            <a:spLocks noGrp="1"/>
          </p:cNvSpPr>
          <p:nvPr>
            <p:ph type="title"/>
          </p:nvPr>
        </p:nvSpPr>
        <p:spPr>
          <a:xfrm>
            <a:off x="1507587" y="2122063"/>
            <a:ext cx="5334000" cy="2613874"/>
          </a:xfrm>
        </p:spPr>
        <p:txBody>
          <a:bodyPr>
            <a:normAutofit/>
          </a:bodyPr>
          <a:lstStyle/>
          <a:p>
            <a:pPr rtl="0"/>
            <a:r>
              <a:rPr lang="en-US" b="1"/>
              <a:t>IT20011970</a:t>
            </a:r>
            <a:br>
              <a:rPr lang="en-US" b="1"/>
            </a:br>
            <a:r>
              <a:rPr lang="en-US" b="1" err="1"/>
              <a:t>Bamunusinghe</a:t>
            </a:r>
            <a:r>
              <a:rPr lang="en-US" b="1"/>
              <a:t> G.P</a:t>
            </a:r>
            <a:br>
              <a:rPr lang="en-US" b="1"/>
            </a:br>
            <a:br>
              <a:rPr lang="en-US"/>
            </a:br>
            <a:r>
              <a:rPr lang="en-US" sz="3600" b="1"/>
              <a:t>Software Engineering</a:t>
            </a:r>
            <a:endParaRPr lang="en-US" sz="3600"/>
          </a:p>
        </p:txBody>
      </p:sp>
      <p:pic>
        <p:nvPicPr>
          <p:cNvPr id="14" name="Picture 13">
            <a:extLst>
              <a:ext uri="{FF2B5EF4-FFF2-40B4-BE49-F238E27FC236}">
                <a16:creationId xmlns:a16="http://schemas.microsoft.com/office/drawing/2014/main" id="{36672FEF-6868-9EC7-D32B-E0387EF4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4" name="Rectangle 3">
            <a:extLst>
              <a:ext uri="{FF2B5EF4-FFF2-40B4-BE49-F238E27FC236}">
                <a16:creationId xmlns:a16="http://schemas.microsoft.com/office/drawing/2014/main" id="{557A5116-EB84-FD68-47F4-2E346180980C}"/>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graphicFrame>
        <p:nvGraphicFramePr>
          <p:cNvPr id="3" name="Diagram 2">
            <a:extLst>
              <a:ext uri="{FF2B5EF4-FFF2-40B4-BE49-F238E27FC236}">
                <a16:creationId xmlns:a16="http://schemas.microsoft.com/office/drawing/2014/main" id="{E2C1C0D5-DD18-46F3-7519-799DA90DE442}"/>
              </a:ext>
            </a:extLst>
          </p:cNvPr>
          <p:cNvGraphicFramePr/>
          <p:nvPr>
            <p:extLst>
              <p:ext uri="{D42A27DB-BD31-4B8C-83A1-F6EECF244321}">
                <p14:modId xmlns:p14="http://schemas.microsoft.com/office/powerpoint/2010/main" val="2505241184"/>
              </p:ext>
            </p:extLst>
          </p:nvPr>
        </p:nvGraphicFramePr>
        <p:xfrm>
          <a:off x="6449824" y="1352337"/>
          <a:ext cx="4762946" cy="41414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Logo&#10;&#10;Description automatically generated">
            <a:extLst>
              <a:ext uri="{FF2B5EF4-FFF2-40B4-BE49-F238E27FC236}">
                <a16:creationId xmlns:a16="http://schemas.microsoft.com/office/drawing/2014/main" id="{F4757157-4C85-D799-454D-E5BA46692A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371600" cy="1342913"/>
          </a:xfrm>
          <a:prstGeom prst="rect">
            <a:avLst/>
          </a:prstGeom>
        </p:spPr>
      </p:pic>
    </p:spTree>
    <p:extLst>
      <p:ext uri="{BB962C8B-B14F-4D97-AF65-F5344CB8AC3E}">
        <p14:creationId xmlns:p14="http://schemas.microsoft.com/office/powerpoint/2010/main" val="27332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23BEBA6-6F47-7B8F-AC15-490995787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D8E645DB-AF7E-67CA-969F-99CBDAA9A1A2}"/>
              </a:ext>
            </a:extLst>
          </p:cNvPr>
          <p:cNvSpPr>
            <a:spLocks noGrp="1"/>
          </p:cNvSpPr>
          <p:nvPr>
            <p:ph idx="1"/>
          </p:nvPr>
        </p:nvSpPr>
        <p:spPr>
          <a:xfrm>
            <a:off x="1602255" y="2478760"/>
            <a:ext cx="6656374" cy="1010340"/>
          </a:xfrm>
        </p:spPr>
        <p:txBody>
          <a:bodyPr>
            <a:noAutofit/>
          </a:bodyPr>
          <a:lstStyle/>
          <a:p>
            <a:pPr marL="0" indent="0" algn="ctr">
              <a:buNone/>
            </a:pPr>
            <a:r>
              <a:rPr lang="en-US" sz="7200">
                <a:solidFill>
                  <a:srgbClr val="000060"/>
                </a:solidFill>
              </a:rPr>
              <a:t>INTRODUCTION</a:t>
            </a:r>
          </a:p>
        </p:txBody>
      </p:sp>
      <p:pic>
        <p:nvPicPr>
          <p:cNvPr id="2" name="Picture 1">
            <a:extLst>
              <a:ext uri="{FF2B5EF4-FFF2-40B4-BE49-F238E27FC236}">
                <a16:creationId xmlns:a16="http://schemas.microsoft.com/office/drawing/2014/main" id="{54840AD1-128F-D607-849E-B633648D8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5" name="Picture 4" descr="Cartoon robot hand hi-res stock photography and images - Alamy">
            <a:extLst>
              <a:ext uri="{FF2B5EF4-FFF2-40B4-BE49-F238E27FC236}">
                <a16:creationId xmlns:a16="http://schemas.microsoft.com/office/drawing/2014/main" id="{98EC19C9-3FEA-E791-5FBF-145E9F2F59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56" t="7778" r="15545" b="12222"/>
          <a:stretch/>
        </p:blipFill>
        <p:spPr bwMode="auto">
          <a:xfrm>
            <a:off x="8763000" y="3285673"/>
            <a:ext cx="2133600" cy="26037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20CA0EA-66F6-33CC-886F-62FD0675E623}"/>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39188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7B56A518-E814-E537-E354-ABADB3E2B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78BE66ED-24D2-C473-39FB-F1C58F85F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Rectangle 4">
            <a:extLst>
              <a:ext uri="{FF2B5EF4-FFF2-40B4-BE49-F238E27FC236}">
                <a16:creationId xmlns:a16="http://schemas.microsoft.com/office/drawing/2014/main" id="{A4C85865-8BF4-7DCF-3D1D-D96EB5F1EEF5}"/>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sp>
        <p:nvSpPr>
          <p:cNvPr id="9" name="Title 1">
            <a:extLst>
              <a:ext uri="{FF2B5EF4-FFF2-40B4-BE49-F238E27FC236}">
                <a16:creationId xmlns:a16="http://schemas.microsoft.com/office/drawing/2014/main" id="{ADDA4FFF-DD1B-6303-8850-44EDE8892C72}"/>
              </a:ext>
            </a:extLst>
          </p:cNvPr>
          <p:cNvSpPr>
            <a:spLocks noGrp="1"/>
          </p:cNvSpPr>
          <p:nvPr>
            <p:ph type="title"/>
          </p:nvPr>
        </p:nvSpPr>
        <p:spPr>
          <a:xfrm>
            <a:off x="2148840" y="133008"/>
            <a:ext cx="4564184" cy="605546"/>
          </a:xfrm>
        </p:spPr>
        <p:txBody>
          <a:bodyPr>
            <a:noAutofit/>
          </a:bodyPr>
          <a:lstStyle/>
          <a:p>
            <a:r>
              <a:rPr lang="en-US" sz="4500">
                <a:solidFill>
                  <a:srgbClr val="000060"/>
                </a:solidFill>
                <a:ea typeface="+mn-ea"/>
                <a:cs typeface="+mn-cs"/>
              </a:rPr>
              <a:t>Background</a:t>
            </a:r>
            <a:endParaRPr lang="en-US" sz="4500">
              <a:solidFill>
                <a:srgbClr val="000060"/>
              </a:solidFill>
            </a:endParaRPr>
          </a:p>
        </p:txBody>
      </p:sp>
      <p:sp>
        <p:nvSpPr>
          <p:cNvPr id="10" name="TextBox 9">
            <a:extLst>
              <a:ext uri="{FF2B5EF4-FFF2-40B4-BE49-F238E27FC236}">
                <a16:creationId xmlns:a16="http://schemas.microsoft.com/office/drawing/2014/main" id="{0E7EE890-0273-0975-0C99-D64699DDCF41}"/>
              </a:ext>
            </a:extLst>
          </p:cNvPr>
          <p:cNvSpPr txBox="1"/>
          <p:nvPr/>
        </p:nvSpPr>
        <p:spPr>
          <a:xfrm>
            <a:off x="533020" y="871562"/>
            <a:ext cx="11016555" cy="5021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Arial"/>
              <a:buChar char="•"/>
            </a:pPr>
            <a:r>
              <a:rPr lang="en-US" sz="2400"/>
              <a:t>The movement of the robot arm and the liquid nozzles must be precisely controlled to ensure the accuracy and efficiency of the application.</a:t>
            </a:r>
          </a:p>
          <a:p>
            <a:pPr marL="342900" indent="-342900" algn="just">
              <a:lnSpc>
                <a:spcPct val="150000"/>
              </a:lnSpc>
              <a:buFont typeface="Arial"/>
              <a:buChar char="•"/>
            </a:pPr>
            <a:r>
              <a:rPr lang="en-US" sz="2400">
                <a:ea typeface="+mn-lt"/>
                <a:cs typeface="+mn-lt"/>
              </a:rPr>
              <a:t>The velocity of the robot affects the movement of the </a:t>
            </a:r>
            <a:r>
              <a:rPr lang="en-GB" sz="2400">
                <a:ea typeface="+mn-lt"/>
                <a:cs typeface="+mn-lt"/>
              </a:rPr>
              <a:t>robotic arm’s </a:t>
            </a:r>
            <a:r>
              <a:rPr lang="en-US" sz="2400">
                <a:ea typeface="+mn-lt"/>
                <a:cs typeface="+mn-lt"/>
              </a:rPr>
              <a:t>movement of the liquid nozzles, and this must be taken into account in the control system.</a:t>
            </a:r>
          </a:p>
          <a:p>
            <a:pPr marL="342900" indent="-342900" algn="just">
              <a:lnSpc>
                <a:spcPct val="150000"/>
              </a:lnSpc>
              <a:buFont typeface="Arial"/>
              <a:buChar char="•"/>
            </a:pPr>
            <a:r>
              <a:rPr lang="en-US" sz="2400">
                <a:ea typeface="+mn-lt"/>
                <a:cs typeface="+mn-lt"/>
              </a:rPr>
              <a:t>PID control is a widely used method for fine-tuning the movement of robotic arms[5], including the movement of liquid nozzles in liquid sprayer systems. </a:t>
            </a:r>
          </a:p>
          <a:p>
            <a:pPr marL="342900" indent="-342900" algn="just">
              <a:lnSpc>
                <a:spcPct val="150000"/>
              </a:lnSpc>
              <a:buFont typeface="Arial"/>
              <a:buChar char="•"/>
            </a:pPr>
            <a:r>
              <a:rPr lang="en-US" sz="2400">
                <a:ea typeface="+mn-lt"/>
                <a:cs typeface="+mn-lt"/>
              </a:rPr>
              <a:t>Regulating water pressure is also important to ensure consistent application, and detecting and responding to water blockages can prevent damage to crops and the environment.</a:t>
            </a:r>
            <a:endParaRPr lang="en-US" sz="2400"/>
          </a:p>
        </p:txBody>
      </p:sp>
    </p:spTree>
    <p:extLst>
      <p:ext uri="{BB962C8B-B14F-4D97-AF65-F5344CB8AC3E}">
        <p14:creationId xmlns:p14="http://schemas.microsoft.com/office/powerpoint/2010/main" val="83638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D62F043D-74AF-A822-38DD-DE867013D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173D9CA1-D6EE-2FA1-CE9A-7D11BEAE7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6" name="Picture 5" descr="Graphical user interface, application">
            <a:extLst>
              <a:ext uri="{FF2B5EF4-FFF2-40B4-BE49-F238E27FC236}">
                <a16:creationId xmlns:a16="http://schemas.microsoft.com/office/drawing/2014/main" id="{C8BEC4F4-7E18-F42C-93AD-9570E11C7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67" y="973479"/>
            <a:ext cx="10687665" cy="5154265"/>
          </a:xfrm>
          <a:prstGeom prst="rect">
            <a:avLst/>
          </a:prstGeom>
        </p:spPr>
      </p:pic>
    </p:spTree>
    <p:extLst>
      <p:ext uri="{BB962C8B-B14F-4D97-AF65-F5344CB8AC3E}">
        <p14:creationId xmlns:p14="http://schemas.microsoft.com/office/powerpoint/2010/main" val="187302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72B3856E-3564-07DB-AB7E-0AC29C345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8CA36D3-5DAE-189C-C8E5-87DDFEF3662B}"/>
              </a:ext>
            </a:extLst>
          </p:cNvPr>
          <p:cNvSpPr>
            <a:spLocks noGrp="1"/>
          </p:cNvSpPr>
          <p:nvPr>
            <p:ph type="title"/>
          </p:nvPr>
        </p:nvSpPr>
        <p:spPr>
          <a:xfrm>
            <a:off x="1612702" y="0"/>
            <a:ext cx="6546559" cy="795045"/>
          </a:xfrm>
        </p:spPr>
        <p:txBody>
          <a:bodyPr>
            <a:normAutofit/>
          </a:bodyPr>
          <a:lstStyle/>
          <a:p>
            <a:pPr algn="ctr"/>
            <a:r>
              <a:rPr lang="en-US" sz="4500">
                <a:solidFill>
                  <a:srgbClr val="000060"/>
                </a:solidFill>
              </a:rPr>
              <a:t>Implemented Solutions</a:t>
            </a:r>
          </a:p>
        </p:txBody>
      </p:sp>
      <p:pic>
        <p:nvPicPr>
          <p:cNvPr id="6" name="Picture 5">
            <a:extLst>
              <a:ext uri="{FF2B5EF4-FFF2-40B4-BE49-F238E27FC236}">
                <a16:creationId xmlns:a16="http://schemas.microsoft.com/office/drawing/2014/main" id="{6548EE87-A4B7-9557-32F5-291D0E88E8B4}"/>
              </a:ext>
            </a:extLst>
          </p:cNvPr>
          <p:cNvPicPr>
            <a:picLocks noChangeAspect="1"/>
          </p:cNvPicPr>
          <p:nvPr/>
        </p:nvPicPr>
        <p:blipFill>
          <a:blip r:embed="rId3"/>
          <a:stretch>
            <a:fillRect/>
          </a:stretch>
        </p:blipFill>
        <p:spPr>
          <a:xfrm>
            <a:off x="4088150" y="1120998"/>
            <a:ext cx="3971925" cy="1371600"/>
          </a:xfrm>
          <a:prstGeom prst="rect">
            <a:avLst/>
          </a:prstGeom>
        </p:spPr>
      </p:pic>
      <p:sp>
        <p:nvSpPr>
          <p:cNvPr id="7" name="TextBox 6">
            <a:extLst>
              <a:ext uri="{FF2B5EF4-FFF2-40B4-BE49-F238E27FC236}">
                <a16:creationId xmlns:a16="http://schemas.microsoft.com/office/drawing/2014/main" id="{AFB12660-F9D3-DD85-A188-851D95723975}"/>
              </a:ext>
            </a:extLst>
          </p:cNvPr>
          <p:cNvSpPr txBox="1"/>
          <p:nvPr/>
        </p:nvSpPr>
        <p:spPr>
          <a:xfrm>
            <a:off x="8074452" y="2059029"/>
            <a:ext cx="499523"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a:t>
            </a:r>
          </a:p>
        </p:txBody>
      </p:sp>
      <p:pic>
        <p:nvPicPr>
          <p:cNvPr id="3" name="Picture 2">
            <a:extLst>
              <a:ext uri="{FF2B5EF4-FFF2-40B4-BE49-F238E27FC236}">
                <a16:creationId xmlns:a16="http://schemas.microsoft.com/office/drawing/2014/main" id="{C7A02F44-74EA-B6D7-F40D-E76C941057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9" name="Rectangle 8">
            <a:extLst>
              <a:ext uri="{FF2B5EF4-FFF2-40B4-BE49-F238E27FC236}">
                <a16:creationId xmlns:a16="http://schemas.microsoft.com/office/drawing/2014/main" id="{16CCC9F7-F7A6-9F82-5B50-E154F8FC5B20}"/>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pic>
        <p:nvPicPr>
          <p:cNvPr id="10" name="Picture 3" descr="A picture containing text, sign&#10;&#10;Description automatically generated">
            <a:extLst>
              <a:ext uri="{FF2B5EF4-FFF2-40B4-BE49-F238E27FC236}">
                <a16:creationId xmlns:a16="http://schemas.microsoft.com/office/drawing/2014/main" id="{CFEF8F20-9DFD-8912-9318-BBEFD72444B9}"/>
              </a:ext>
            </a:extLst>
          </p:cNvPr>
          <p:cNvPicPr>
            <a:picLocks noChangeAspect="1"/>
          </p:cNvPicPr>
          <p:nvPr/>
        </p:nvPicPr>
        <p:blipFill>
          <a:blip r:embed="rId5"/>
          <a:stretch>
            <a:fillRect/>
          </a:stretch>
        </p:blipFill>
        <p:spPr>
          <a:xfrm>
            <a:off x="675249" y="2181583"/>
            <a:ext cx="10916529" cy="3795665"/>
          </a:xfrm>
          <a:prstGeom prst="rect">
            <a:avLst/>
          </a:prstGeom>
        </p:spPr>
      </p:pic>
      <p:sp>
        <p:nvSpPr>
          <p:cNvPr id="12" name="TextBox 11">
            <a:extLst>
              <a:ext uri="{FF2B5EF4-FFF2-40B4-BE49-F238E27FC236}">
                <a16:creationId xmlns:a16="http://schemas.microsoft.com/office/drawing/2014/main" id="{9ABA575B-0D65-4DCB-E9B0-12A2A25C6D94}"/>
              </a:ext>
            </a:extLst>
          </p:cNvPr>
          <p:cNvSpPr txBox="1"/>
          <p:nvPr/>
        </p:nvSpPr>
        <p:spPr>
          <a:xfrm>
            <a:off x="3886922" y="5056460"/>
            <a:ext cx="499523"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[7]</a:t>
            </a:r>
          </a:p>
        </p:txBody>
      </p:sp>
      <p:sp>
        <p:nvSpPr>
          <p:cNvPr id="13" name="TextBox 12">
            <a:extLst>
              <a:ext uri="{FF2B5EF4-FFF2-40B4-BE49-F238E27FC236}">
                <a16:creationId xmlns:a16="http://schemas.microsoft.com/office/drawing/2014/main" id="{48EDA36A-74D3-B4AA-1CF4-4BEB55346217}"/>
              </a:ext>
            </a:extLst>
          </p:cNvPr>
          <p:cNvSpPr txBox="1"/>
          <p:nvPr/>
        </p:nvSpPr>
        <p:spPr>
          <a:xfrm>
            <a:off x="7578680" y="5056460"/>
            <a:ext cx="499523"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[7]</a:t>
            </a:r>
          </a:p>
        </p:txBody>
      </p:sp>
      <p:sp>
        <p:nvSpPr>
          <p:cNvPr id="14" name="TextBox 13">
            <a:extLst>
              <a:ext uri="{FF2B5EF4-FFF2-40B4-BE49-F238E27FC236}">
                <a16:creationId xmlns:a16="http://schemas.microsoft.com/office/drawing/2014/main" id="{87892D5F-51B4-54CB-5CF3-E541154973C7}"/>
              </a:ext>
            </a:extLst>
          </p:cNvPr>
          <p:cNvSpPr txBox="1"/>
          <p:nvPr/>
        </p:nvSpPr>
        <p:spPr>
          <a:xfrm>
            <a:off x="11401818" y="5056459"/>
            <a:ext cx="499523"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[7]</a:t>
            </a:r>
          </a:p>
        </p:txBody>
      </p:sp>
    </p:spTree>
    <p:extLst>
      <p:ext uri="{BB962C8B-B14F-4D97-AF65-F5344CB8AC3E}">
        <p14:creationId xmlns:p14="http://schemas.microsoft.com/office/powerpoint/2010/main" val="187574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7EB85BC4-029B-8C56-B06D-1B3715383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0A9970CB-9B21-D349-A348-36B03E10B30D}"/>
              </a:ext>
            </a:extLst>
          </p:cNvPr>
          <p:cNvSpPr txBox="1"/>
          <p:nvPr/>
        </p:nvSpPr>
        <p:spPr>
          <a:xfrm>
            <a:off x="2148840" y="14068"/>
            <a:ext cx="3429234" cy="716839"/>
          </a:xfrm>
          <a:prstGeom prst="rect">
            <a:avLst/>
          </a:prstGeom>
        </p:spPr>
        <p:txBody>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500">
                <a:solidFill>
                  <a:srgbClr val="000060"/>
                </a:solidFill>
              </a:rPr>
              <a:t>Research Gap</a:t>
            </a:r>
          </a:p>
        </p:txBody>
      </p:sp>
      <p:pic>
        <p:nvPicPr>
          <p:cNvPr id="4" name="Picture 3">
            <a:extLst>
              <a:ext uri="{FF2B5EF4-FFF2-40B4-BE49-F238E27FC236}">
                <a16:creationId xmlns:a16="http://schemas.microsoft.com/office/drawing/2014/main" id="{60C280FB-B09F-933A-6D75-55935AA71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8" name="TextBox 7">
            <a:extLst>
              <a:ext uri="{FF2B5EF4-FFF2-40B4-BE49-F238E27FC236}">
                <a16:creationId xmlns:a16="http://schemas.microsoft.com/office/drawing/2014/main" id="{B75AB24B-6D23-7DCE-74F6-A6A0C9E06F0F}"/>
              </a:ext>
            </a:extLst>
          </p:cNvPr>
          <p:cNvSpPr txBox="1"/>
          <p:nvPr/>
        </p:nvSpPr>
        <p:spPr>
          <a:xfrm>
            <a:off x="766038" y="1382447"/>
            <a:ext cx="10826090" cy="4513223"/>
          </a:xfrm>
          <a:prstGeom prst="rect">
            <a:avLst/>
          </a:prstGeom>
          <a:noFill/>
        </p:spPr>
        <p:txBody>
          <a:bodyPr wrap="square" lIns="91440" tIns="45720" rIns="91440" bIns="45720" anchor="t">
            <a:spAutoFit/>
          </a:bodyPr>
          <a:lstStyle/>
          <a:p>
            <a:pPr marL="342900" indent="-342900" algn="just">
              <a:lnSpc>
                <a:spcPct val="150000"/>
              </a:lnSpc>
              <a:spcBef>
                <a:spcPts val="1000"/>
              </a:spcBef>
              <a:spcAft>
                <a:spcPts val="800"/>
              </a:spcAft>
              <a:buFont typeface="Arial" pitchFamily="34" charset="0"/>
              <a:buChar char="•"/>
              <a:tabLst>
                <a:tab pos="457200" algn="l"/>
              </a:tabLst>
            </a:pPr>
            <a:r>
              <a:rPr lang="en-US" sz="2400">
                <a:ea typeface="+mn-lt"/>
                <a:cs typeface="+mn-lt"/>
              </a:rPr>
              <a:t>Most of spraying systems waste lots of water and efficiency is low[9]</a:t>
            </a:r>
            <a:endParaRPr lang="en-US"/>
          </a:p>
          <a:p>
            <a:pPr marL="342900" indent="-342900" algn="just">
              <a:lnSpc>
                <a:spcPct val="150000"/>
              </a:lnSpc>
              <a:spcBef>
                <a:spcPts val="1000"/>
              </a:spcBef>
              <a:spcAft>
                <a:spcPts val="800"/>
              </a:spcAft>
              <a:buFont typeface="Arial" pitchFamily="34" charset="0"/>
              <a:buChar char="•"/>
              <a:tabLst>
                <a:tab pos="457200" algn="l"/>
              </a:tabLst>
            </a:pPr>
            <a:r>
              <a:rPr lang="en-US" sz="2400">
                <a:ea typeface="+mn-lt"/>
                <a:cs typeface="+mn-lt"/>
              </a:rPr>
              <a:t>There is no specific system to detect root and water them accurately</a:t>
            </a:r>
            <a:endParaRPr lang="en-US" sz="2400">
              <a:cs typeface="Times New Roman"/>
            </a:endParaRPr>
          </a:p>
          <a:p>
            <a:pPr marL="228600" indent="-228600" algn="just">
              <a:lnSpc>
                <a:spcPct val="150000"/>
              </a:lnSpc>
              <a:spcBef>
                <a:spcPts val="1000"/>
              </a:spcBef>
              <a:spcAft>
                <a:spcPts val="800"/>
              </a:spcAft>
              <a:buFont typeface="Arial" pitchFamily="34" charset="0"/>
              <a:buChar char="•"/>
              <a:tabLst>
                <a:tab pos="457200" algn="l"/>
              </a:tabLst>
            </a:pPr>
            <a:r>
              <a:rPr lang="en-US" sz="2400">
                <a:ea typeface="+mn-lt"/>
                <a:cs typeface="+mn-lt"/>
              </a:rPr>
              <a:t> There is no specific system to validate water spraying path</a:t>
            </a:r>
            <a:endParaRPr lang="en-US" sz="2400">
              <a:cs typeface="Times New Roman"/>
            </a:endParaRPr>
          </a:p>
          <a:p>
            <a:pPr marL="342900" indent="-342900" algn="just">
              <a:lnSpc>
                <a:spcPct val="150000"/>
              </a:lnSpc>
              <a:spcBef>
                <a:spcPts val="1000"/>
              </a:spcBef>
              <a:spcAft>
                <a:spcPts val="800"/>
              </a:spcAft>
              <a:buFont typeface="Arial" pitchFamily="34" charset="0"/>
              <a:buChar char="•"/>
              <a:tabLst>
                <a:tab pos="457200" algn="l"/>
              </a:tabLst>
            </a:pPr>
            <a:r>
              <a:rPr lang="en-US" sz="2400">
                <a:ea typeface="+mn-lt"/>
                <a:cs typeface="+mn-lt"/>
              </a:rPr>
              <a:t>For tea plants, misting fertilizer is not recommended. </a:t>
            </a:r>
            <a:endParaRPr lang="en-US" sz="2400">
              <a:cs typeface="Calibri"/>
            </a:endParaRPr>
          </a:p>
          <a:p>
            <a:pPr marL="342900" indent="-342900" algn="just">
              <a:lnSpc>
                <a:spcPct val="150000"/>
              </a:lnSpc>
              <a:spcBef>
                <a:spcPts val="1000"/>
              </a:spcBef>
              <a:spcAft>
                <a:spcPts val="800"/>
              </a:spcAft>
              <a:buFont typeface="Arial" pitchFamily="34" charset="0"/>
              <a:buChar char="•"/>
              <a:tabLst>
                <a:tab pos="457200" algn="l"/>
              </a:tabLst>
            </a:pPr>
            <a:r>
              <a:rPr lang="en-US" sz="2400">
                <a:ea typeface="+mn-lt"/>
                <a:cs typeface="+mn-lt"/>
              </a:rPr>
              <a:t>Most of the systems do not have stabilizing water spraying nozzles</a:t>
            </a:r>
            <a:endParaRPr lang="en-US" sz="2400">
              <a:cs typeface="Calibri"/>
            </a:endParaRPr>
          </a:p>
          <a:p>
            <a:pPr marL="228600" indent="-228600" algn="just">
              <a:lnSpc>
                <a:spcPct val="150000"/>
              </a:lnSpc>
              <a:spcBef>
                <a:spcPts val="1000"/>
              </a:spcBef>
              <a:spcAft>
                <a:spcPts val="800"/>
              </a:spcAft>
              <a:buFont typeface="Arial" pitchFamily="34" charset="0"/>
              <a:buChar char="•"/>
              <a:tabLst>
                <a:tab pos="457200" algn="l"/>
              </a:tabLst>
            </a:pPr>
            <a:endParaRPr lang="en-US" sz="2400">
              <a:cs typeface="Times New Roman"/>
            </a:endParaRPr>
          </a:p>
        </p:txBody>
      </p:sp>
      <p:sp>
        <p:nvSpPr>
          <p:cNvPr id="2" name="Rectangle 1">
            <a:extLst>
              <a:ext uri="{FF2B5EF4-FFF2-40B4-BE49-F238E27FC236}">
                <a16:creationId xmlns:a16="http://schemas.microsoft.com/office/drawing/2014/main" id="{F7E63EC7-999C-7304-E617-573507621AE5}"/>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69809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2A7B3314-6928-7AB5-A9B2-1C0A13675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CCDAC65F-05AA-C464-4504-C1D06BF6F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4" name="Rectangle 3">
            <a:extLst>
              <a:ext uri="{FF2B5EF4-FFF2-40B4-BE49-F238E27FC236}">
                <a16:creationId xmlns:a16="http://schemas.microsoft.com/office/drawing/2014/main" id="{704BD553-BAC5-1534-5B5D-66A63D7EA643}"/>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sp>
        <p:nvSpPr>
          <p:cNvPr id="6" name="Title 1">
            <a:extLst>
              <a:ext uri="{FF2B5EF4-FFF2-40B4-BE49-F238E27FC236}">
                <a16:creationId xmlns:a16="http://schemas.microsoft.com/office/drawing/2014/main" id="{29A89308-A3EA-8733-CE1C-C2B26DE4DB1C}"/>
              </a:ext>
            </a:extLst>
          </p:cNvPr>
          <p:cNvSpPr>
            <a:spLocks noGrp="1"/>
          </p:cNvSpPr>
          <p:nvPr>
            <p:ph type="title"/>
          </p:nvPr>
        </p:nvSpPr>
        <p:spPr>
          <a:xfrm>
            <a:off x="1846390" y="89010"/>
            <a:ext cx="3583739" cy="450089"/>
          </a:xfrm>
        </p:spPr>
        <p:txBody>
          <a:bodyPr>
            <a:noAutofit/>
          </a:bodyPr>
          <a:lstStyle/>
          <a:p>
            <a:pPr algn="ctr"/>
            <a:r>
              <a:rPr lang="en-US" sz="4500">
                <a:solidFill>
                  <a:srgbClr val="000060"/>
                </a:solidFill>
              </a:rPr>
              <a:t>Comparison</a:t>
            </a:r>
          </a:p>
        </p:txBody>
      </p:sp>
      <p:graphicFrame>
        <p:nvGraphicFramePr>
          <p:cNvPr id="14" name="Table 13">
            <a:extLst>
              <a:ext uri="{FF2B5EF4-FFF2-40B4-BE49-F238E27FC236}">
                <a16:creationId xmlns:a16="http://schemas.microsoft.com/office/drawing/2014/main" id="{96779B76-B6E8-849C-8D80-FB01AEF4B7A3}"/>
              </a:ext>
            </a:extLst>
          </p:cNvPr>
          <p:cNvGraphicFramePr>
            <a:graphicFrameLocks noGrp="1"/>
          </p:cNvGraphicFramePr>
          <p:nvPr>
            <p:extLst>
              <p:ext uri="{D42A27DB-BD31-4B8C-83A1-F6EECF244321}">
                <p14:modId xmlns:p14="http://schemas.microsoft.com/office/powerpoint/2010/main" val="2426180907"/>
              </p:ext>
            </p:extLst>
          </p:nvPr>
        </p:nvGraphicFramePr>
        <p:xfrm>
          <a:off x="381000" y="767961"/>
          <a:ext cx="11430000" cy="5496052"/>
        </p:xfrm>
        <a:graphic>
          <a:graphicData uri="http://schemas.openxmlformats.org/drawingml/2006/table">
            <a:tbl>
              <a:tblPr firstRow="1" firstCol="1" lastRow="1" lastCol="1" bandRow="1" bandCol="1">
                <a:tableStyleId>{5A111915-BE36-4E01-A7E5-04B1672EAD32}</a:tableStyleId>
              </a:tblPr>
              <a:tblGrid>
                <a:gridCol w="1905000">
                  <a:extLst>
                    <a:ext uri="{9D8B030D-6E8A-4147-A177-3AD203B41FA5}">
                      <a16:colId xmlns:a16="http://schemas.microsoft.com/office/drawing/2014/main" val="4219541144"/>
                    </a:ext>
                  </a:extLst>
                </a:gridCol>
                <a:gridCol w="1587500">
                  <a:extLst>
                    <a:ext uri="{9D8B030D-6E8A-4147-A177-3AD203B41FA5}">
                      <a16:colId xmlns:a16="http://schemas.microsoft.com/office/drawing/2014/main" val="2863154892"/>
                    </a:ext>
                  </a:extLst>
                </a:gridCol>
                <a:gridCol w="1143000">
                  <a:extLst>
                    <a:ext uri="{9D8B030D-6E8A-4147-A177-3AD203B41FA5}">
                      <a16:colId xmlns:a16="http://schemas.microsoft.com/office/drawing/2014/main" val="2557151412"/>
                    </a:ext>
                  </a:extLst>
                </a:gridCol>
                <a:gridCol w="2311400">
                  <a:extLst>
                    <a:ext uri="{9D8B030D-6E8A-4147-A177-3AD203B41FA5}">
                      <a16:colId xmlns:a16="http://schemas.microsoft.com/office/drawing/2014/main" val="1205950657"/>
                    </a:ext>
                  </a:extLst>
                </a:gridCol>
                <a:gridCol w="4483100">
                  <a:extLst>
                    <a:ext uri="{9D8B030D-6E8A-4147-A177-3AD203B41FA5}">
                      <a16:colId xmlns:a16="http://schemas.microsoft.com/office/drawing/2014/main" val="2027098736"/>
                    </a:ext>
                  </a:extLst>
                </a:gridCol>
              </a:tblGrid>
              <a:tr h="494919">
                <a:tc>
                  <a:txBody>
                    <a:bodyPr/>
                    <a:lstStyle/>
                    <a:p>
                      <a:pPr marL="63500" marR="283210" algn="ctr" rtl="0" eaLnBrk="1" latinLnBrk="0" hangingPunct="1">
                        <a:lnSpc>
                          <a:spcPct val="150000"/>
                        </a:lnSpc>
                        <a:spcBef>
                          <a:spcPts val="0"/>
                        </a:spcBef>
                        <a:spcAft>
                          <a:spcPts val="0"/>
                        </a:spcAft>
                      </a:pPr>
                      <a:r>
                        <a:rPr lang="en-US" sz="1200" kern="1200">
                          <a:effectLst/>
                        </a:rPr>
                        <a:t>Irrigation</a:t>
                      </a:r>
                      <a:r>
                        <a:rPr lang="en-US" sz="1200" kern="1200" spc="-240">
                          <a:effectLst/>
                        </a:rPr>
                        <a:t>      </a:t>
                      </a:r>
                      <a:r>
                        <a:rPr lang="en-US" sz="1200" kern="1200">
                          <a:effectLst/>
                        </a:rPr>
                        <a:t>System</a:t>
                      </a:r>
                      <a:endParaRPr lang="en-US">
                        <a:effectLs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63500" marR="54610" algn="ctr" rtl="0" eaLnBrk="1" latinLnBrk="0" hangingPunct="1">
                        <a:lnSpc>
                          <a:spcPct val="150000"/>
                        </a:lnSpc>
                        <a:spcBef>
                          <a:spcPts val="0"/>
                        </a:spcBef>
                        <a:spcAft>
                          <a:spcPts val="0"/>
                        </a:spcAft>
                      </a:pPr>
                      <a:r>
                        <a:rPr lang="en-US" sz="1200" kern="1200">
                          <a:effectLst/>
                        </a:rPr>
                        <a:t>Eligibility</a:t>
                      </a:r>
                      <a:r>
                        <a:rPr lang="en-US" sz="1200" kern="1200" spc="5">
                          <a:effectLst/>
                        </a:rPr>
                        <a:t> </a:t>
                      </a:r>
                      <a:r>
                        <a:rPr lang="en-US" sz="1200" kern="1200">
                          <a:effectLst/>
                        </a:rPr>
                        <a:t>for tea field</a:t>
                      </a:r>
                      <a:r>
                        <a:rPr lang="en-US" sz="1200" kern="1200" spc="-240">
                          <a:effectLst/>
                        </a:rPr>
                        <a:t> </a:t>
                      </a:r>
                      <a:r>
                        <a:rPr lang="en-US" sz="1200" kern="1200">
                          <a:effectLst/>
                        </a:rPr>
                        <a:t>liquid</a:t>
                      </a:r>
                      <a:endParaRPr lang="en-US">
                        <a:effectLst/>
                      </a:endParaRPr>
                    </a:p>
                    <a:p>
                      <a:pPr marL="63500" marR="0" algn="ctr" rtl="0" eaLnBrk="1" latinLnBrk="0" hangingPunct="1">
                        <a:spcBef>
                          <a:spcPts val="10"/>
                        </a:spcBef>
                        <a:spcAft>
                          <a:spcPts val="0"/>
                        </a:spcAft>
                      </a:pPr>
                      <a:r>
                        <a:rPr lang="en-US" sz="1200" kern="1200">
                          <a:effectLst/>
                        </a:rPr>
                        <a:t>fertilization</a:t>
                      </a:r>
                      <a:endParaRPr lang="en-US">
                        <a:effectLs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73025" marR="237490" algn="ctr" rtl="0" eaLnBrk="1" latinLnBrk="0" hangingPunct="1">
                        <a:lnSpc>
                          <a:spcPct val="150000"/>
                        </a:lnSpc>
                        <a:spcBef>
                          <a:spcPts val="0"/>
                        </a:spcBef>
                        <a:spcAft>
                          <a:spcPts val="0"/>
                        </a:spcAft>
                      </a:pPr>
                      <a:r>
                        <a:rPr lang="en-US" sz="1200" kern="1200">
                          <a:effectLst/>
                        </a:rPr>
                        <a:t>Watering</a:t>
                      </a:r>
                      <a:r>
                        <a:rPr lang="en-US" sz="1200" kern="1200" spc="-240">
                          <a:effectLst/>
                        </a:rPr>
                        <a:t> </a:t>
                      </a:r>
                      <a:r>
                        <a:rPr lang="en-US" sz="1200" kern="1200">
                          <a:effectLst/>
                        </a:rPr>
                        <a:t>scale</a:t>
                      </a:r>
                      <a:endParaRPr lang="en-US">
                        <a:effectLs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63500" marR="0" algn="ctr" rtl="0" eaLnBrk="1" latinLnBrk="0" hangingPunct="1">
                        <a:spcBef>
                          <a:spcPts val="0"/>
                        </a:spcBef>
                        <a:spcAft>
                          <a:spcPts val="0"/>
                        </a:spcAft>
                      </a:pPr>
                      <a:r>
                        <a:rPr lang="en-US" sz="1200" kern="1200">
                          <a:effectLst/>
                        </a:rPr>
                        <a:t>Issues</a:t>
                      </a:r>
                      <a:endParaRPr lang="en-US">
                        <a:effectLs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marL="73025" marR="0" algn="ctr" rtl="0" eaLnBrk="1" latinLnBrk="0" hangingPunct="1">
                        <a:spcBef>
                          <a:spcPts val="0"/>
                        </a:spcBef>
                        <a:spcAft>
                          <a:spcPts val="0"/>
                        </a:spcAft>
                      </a:pPr>
                      <a:r>
                        <a:rPr lang="en-US" sz="1200" kern="1200">
                          <a:effectLst/>
                        </a:rPr>
                        <a:t>Mechanism</a:t>
                      </a:r>
                      <a:endParaRPr lang="en-US">
                        <a:effectLs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806655420"/>
                  </a:ext>
                </a:extLst>
              </a:tr>
              <a:tr h="619125">
                <a:tc>
                  <a:txBody>
                    <a:bodyPr/>
                    <a:lstStyle/>
                    <a:p>
                      <a:pPr marL="63500" marR="246380" algn="ctr" rtl="0" eaLnBrk="1" latinLnBrk="0" hangingPunct="1">
                        <a:lnSpc>
                          <a:spcPct val="150000"/>
                        </a:lnSpc>
                        <a:spcBef>
                          <a:spcPts val="10"/>
                        </a:spcBef>
                        <a:spcAft>
                          <a:spcPts val="0"/>
                        </a:spcAft>
                      </a:pPr>
                      <a:r>
                        <a:rPr lang="en-US" sz="1200" b="0" kern="1200" spc="-5">
                          <a:effectLst/>
                          <a:latin typeface="Calibri"/>
                        </a:rPr>
                        <a:t>Pressurized</a:t>
                      </a:r>
                      <a:r>
                        <a:rPr lang="en-US" sz="1200" b="0" kern="1200" spc="-235">
                          <a:effectLst/>
                          <a:latin typeface="Calibri"/>
                        </a:rPr>
                        <a:t> </a:t>
                      </a:r>
                      <a:r>
                        <a:rPr lang="en-US" sz="1200" b="0" kern="1200">
                          <a:effectLst/>
                          <a:latin typeface="Calibri"/>
                        </a:rPr>
                        <a:t>irrigation</a:t>
                      </a:r>
                      <a:r>
                        <a:rPr lang="en-US" sz="1200" b="0" kern="1200" spc="5">
                          <a:effectLst/>
                          <a:latin typeface="Calibri"/>
                        </a:rPr>
                        <a:t> </a:t>
                      </a:r>
                      <a:r>
                        <a:rPr lang="en-US" sz="1200" b="0" kern="1200">
                          <a:effectLst/>
                          <a:latin typeface="Calibri"/>
                        </a:rPr>
                        <a:t>systems</a:t>
                      </a:r>
                      <a:r>
                        <a:rPr lang="en-US" sz="1200" b="0" kern="1200" spc="5">
                          <a:effectLst/>
                          <a:latin typeface="Calibri"/>
                        </a:rPr>
                        <a:t> </a:t>
                      </a:r>
                      <a:r>
                        <a:rPr lang="en-US" sz="1200" b="0" kern="1200">
                          <a:effectLst/>
                          <a:latin typeface="Calibri"/>
                        </a:rPr>
                        <a:t>include</a:t>
                      </a:r>
                      <a:endParaRPr lang="en-US" b="0">
                        <a:effectLst/>
                        <a:latin typeface="Calibri"/>
                      </a:endParaRPr>
                    </a:p>
                    <a:p>
                      <a:pPr marL="63500" marR="0" algn="ctr" rtl="0" eaLnBrk="1" latinLnBrk="0" hangingPunct="1">
                        <a:spcBef>
                          <a:spcPts val="5"/>
                        </a:spcBef>
                        <a:spcAft>
                          <a:spcPts val="0"/>
                        </a:spcAft>
                      </a:pPr>
                      <a:r>
                        <a:rPr lang="en-US" sz="1200" b="0" kern="1200">
                          <a:effectLst/>
                          <a:latin typeface="Calibri"/>
                        </a:rPr>
                        <a:t>sprinkler[2][3]</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rtl="0" eaLnBrk="1" latinLnBrk="0" hangingPunct="1">
                        <a:spcBef>
                          <a:spcPts val="10"/>
                        </a:spcBef>
                        <a:spcAft>
                          <a:spcPts val="0"/>
                        </a:spcAft>
                      </a:pPr>
                      <a:r>
                        <a:rPr lang="en-US" sz="1200" b="0" kern="1200">
                          <a:effectLst/>
                          <a:latin typeface="Calibri"/>
                        </a:rPr>
                        <a: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0" algn="ctr" rtl="0" eaLnBrk="1" latinLnBrk="0" hangingPunct="1">
                        <a:spcBef>
                          <a:spcPts val="10"/>
                        </a:spcBef>
                        <a:spcAft>
                          <a:spcPts val="0"/>
                        </a:spcAft>
                      </a:pPr>
                      <a:r>
                        <a:rPr lang="en-US" sz="1200" b="0" kern="1200">
                          <a:effectLst/>
                          <a:latin typeface="Calibri"/>
                        </a:rPr>
                        <a:t>Long</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rtl="0" eaLnBrk="1" latinLnBrk="0" hangingPunct="1">
                        <a:spcBef>
                          <a:spcPts val="10"/>
                        </a:spcBef>
                        <a:spcAft>
                          <a:spcPts val="0"/>
                        </a:spcAft>
                      </a:pPr>
                      <a:r>
                        <a:rPr lang="en-US" sz="1200" b="0" kern="1200">
                          <a:effectLst/>
                          <a:latin typeface="Calibri"/>
                        </a:rPr>
                        <a:t>High</a:t>
                      </a:r>
                      <a:r>
                        <a:rPr lang="en-US" sz="1200" b="0" kern="1200" spc="-5">
                          <a:effectLst/>
                          <a:latin typeface="Calibri"/>
                        </a:rPr>
                        <a:t> </a:t>
                      </a:r>
                      <a:r>
                        <a:rPr lang="en-US" sz="1200" b="0" kern="1200">
                          <a:effectLst/>
                          <a:latin typeface="Calibri"/>
                        </a:rPr>
                        <a:t>cost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109220" algn="ctr" rtl="0" eaLnBrk="1" latinLnBrk="0" hangingPunct="1">
                        <a:lnSpc>
                          <a:spcPct val="150000"/>
                        </a:lnSpc>
                        <a:spcBef>
                          <a:spcPts val="10"/>
                        </a:spcBef>
                        <a:spcAft>
                          <a:spcPts val="0"/>
                        </a:spcAft>
                      </a:pPr>
                      <a:r>
                        <a:rPr lang="en-US" sz="1200" b="0" kern="1200">
                          <a:effectLst/>
                          <a:latin typeface="Calibri"/>
                        </a:rPr>
                        <a:t>These systems spray pressurized water</a:t>
                      </a:r>
                      <a:r>
                        <a:rPr lang="en-US" sz="1200" b="0" kern="1200" spc="-235">
                          <a:effectLst/>
                          <a:latin typeface="Calibri"/>
                        </a:rPr>
                        <a:t> </a:t>
                      </a:r>
                      <a:r>
                        <a:rPr lang="en-US" sz="1200" b="0" kern="1200">
                          <a:effectLst/>
                          <a:latin typeface="Calibri"/>
                        </a:rPr>
                        <a:t>across the system and distribute water</a:t>
                      </a:r>
                      <a:r>
                        <a:rPr lang="en-US" sz="1200" b="0" kern="1200" spc="5">
                          <a:effectLst/>
                          <a:latin typeface="Calibri"/>
                        </a:rPr>
                        <a:t> </a:t>
                      </a:r>
                      <a:r>
                        <a:rPr lang="en-US" sz="1200" b="0" kern="1200">
                          <a:effectLst/>
                          <a:latin typeface="Calibri"/>
                        </a:rPr>
                        <a:t>via pipelines.[2]</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9804970"/>
                  </a:ext>
                </a:extLst>
              </a:tr>
              <a:tr h="619125">
                <a:tc>
                  <a:txBody>
                    <a:bodyPr/>
                    <a:lstStyle/>
                    <a:p>
                      <a:pPr marL="63500" marR="127635" algn="ctr" rtl="0" eaLnBrk="1" latinLnBrk="0" hangingPunct="1">
                        <a:lnSpc>
                          <a:spcPct val="150000"/>
                        </a:lnSpc>
                        <a:spcBef>
                          <a:spcPts val="0"/>
                        </a:spcBef>
                        <a:spcAft>
                          <a:spcPts val="0"/>
                        </a:spcAft>
                      </a:pPr>
                      <a:r>
                        <a:rPr lang="en-US" sz="1200" b="0" kern="1200">
                          <a:effectLst/>
                          <a:latin typeface="Calibri"/>
                        </a:rPr>
                        <a:t>Solid set</a:t>
                      </a:r>
                      <a:r>
                        <a:rPr lang="en-US" sz="1200" b="0" kern="1200" spc="5">
                          <a:effectLst/>
                          <a:latin typeface="Calibri"/>
                        </a:rPr>
                        <a:t> </a:t>
                      </a:r>
                      <a:r>
                        <a:rPr lang="en-US" sz="1200" b="0" kern="1200">
                          <a:effectLst/>
                          <a:latin typeface="Calibri"/>
                        </a:rPr>
                        <a:t>sprinkler</a:t>
                      </a:r>
                      <a:r>
                        <a:rPr lang="en-US" sz="1200" b="0" kern="1200" spc="5">
                          <a:effectLst/>
                          <a:latin typeface="Calibri"/>
                        </a:rPr>
                        <a:t> </a:t>
                      </a:r>
                      <a:r>
                        <a:rPr lang="en-US" sz="1200" b="0" kern="1200">
                          <a:effectLst/>
                          <a:latin typeface="Calibri"/>
                        </a:rPr>
                        <a:t>systems[4][3]</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rtl="0" eaLnBrk="1" latinLnBrk="0" hangingPunct="1">
                        <a:spcBef>
                          <a:spcPts val="0"/>
                        </a:spcBef>
                        <a:spcAft>
                          <a:spcPts val="0"/>
                        </a:spcAft>
                      </a:pPr>
                      <a:r>
                        <a:rPr lang="en-US" sz="1200" b="0" kern="1200">
                          <a:effectLst/>
                          <a:latin typeface="Calibri"/>
                        </a:rPr>
                        <a: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0" algn="ctr" rtl="0" eaLnBrk="1" latinLnBrk="0" hangingPunct="1">
                        <a:spcBef>
                          <a:spcPts val="0"/>
                        </a:spcBef>
                        <a:spcAft>
                          <a:spcPts val="0"/>
                        </a:spcAft>
                      </a:pPr>
                      <a:r>
                        <a:rPr lang="en-US" sz="1200" b="0" kern="1200">
                          <a:effectLst/>
                          <a:latin typeface="Calibri"/>
                        </a:rPr>
                        <a:t>Long</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255905" algn="ctr" rtl="0" eaLnBrk="1" latinLnBrk="0" hangingPunct="1">
                        <a:lnSpc>
                          <a:spcPct val="150000"/>
                        </a:lnSpc>
                        <a:spcBef>
                          <a:spcPts val="0"/>
                        </a:spcBef>
                        <a:spcAft>
                          <a:spcPts val="0"/>
                        </a:spcAft>
                      </a:pPr>
                      <a:r>
                        <a:rPr lang="en-US" sz="1200" b="0" kern="1200">
                          <a:effectLst/>
                          <a:latin typeface="Calibri"/>
                        </a:rPr>
                        <a:t>Incorrect</a:t>
                      </a:r>
                      <a:r>
                        <a:rPr lang="en-US" sz="1200" b="0" kern="1200" spc="-235">
                          <a:effectLst/>
                          <a:latin typeface="Calibri"/>
                        </a:rPr>
                        <a:t>  </a:t>
                      </a:r>
                      <a:r>
                        <a:rPr lang="en-US" sz="1200" b="0" kern="1200">
                          <a:effectLst/>
                          <a:latin typeface="Calibri"/>
                        </a:rPr>
                        <a:t>operating</a:t>
                      </a:r>
                      <a:r>
                        <a:rPr lang="en-US" sz="1200" b="0" kern="1200" spc="-235">
                          <a:effectLst/>
                          <a:latin typeface="Calibri"/>
                        </a:rPr>
                        <a:t>    </a:t>
                      </a:r>
                      <a:r>
                        <a:rPr lang="en-US" sz="1200" b="0" kern="1200">
                          <a:effectLst/>
                          <a:latin typeface="Calibri"/>
                        </a:rPr>
                        <a:t>pressure</a:t>
                      </a:r>
                      <a:r>
                        <a:rPr lang="en-US" sz="1200" b="0" kern="1200" spc="5">
                          <a:effectLst/>
                          <a:latin typeface="Calibri"/>
                        </a:rPr>
                        <a:t> </a:t>
                      </a:r>
                      <a:r>
                        <a:rPr lang="en-US" sz="1200" b="0" kern="1200">
                          <a:effectLst/>
                          <a:latin typeface="Calibri"/>
                        </a:rPr>
                        <a:t>reduce</a:t>
                      </a:r>
                      <a:endParaRPr lang="en-US" b="0">
                        <a:effectLst/>
                        <a:latin typeface="Calibri"/>
                      </a:endParaRPr>
                    </a:p>
                    <a:p>
                      <a:pPr marL="63500" marR="0" algn="ctr" rtl="0" eaLnBrk="1" latinLnBrk="0" hangingPunct="1">
                        <a:spcBef>
                          <a:spcPts val="0"/>
                        </a:spcBef>
                        <a:spcAft>
                          <a:spcPts val="0"/>
                        </a:spcAft>
                      </a:pPr>
                      <a:r>
                        <a:rPr lang="en-US" sz="1200" b="0" kern="1200">
                          <a:effectLst/>
                          <a:latin typeface="Calibri"/>
                        </a:rPr>
                        <a:t>efficiency[2]</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292100" algn="ctr" rtl="0" eaLnBrk="1" latinLnBrk="0" hangingPunct="1">
                        <a:lnSpc>
                          <a:spcPct val="150000"/>
                        </a:lnSpc>
                        <a:spcBef>
                          <a:spcPts val="0"/>
                        </a:spcBef>
                        <a:spcAft>
                          <a:spcPts val="0"/>
                        </a:spcAft>
                      </a:pPr>
                      <a:r>
                        <a:rPr lang="en-US" sz="1200" b="0" kern="1200">
                          <a:effectLst/>
                          <a:latin typeface="Calibri"/>
                        </a:rPr>
                        <a:t>Sprinklers</a:t>
                      </a:r>
                      <a:r>
                        <a:rPr lang="en-US" sz="1200" b="0" kern="1200" spc="-15">
                          <a:effectLst/>
                          <a:latin typeface="Calibri"/>
                        </a:rPr>
                        <a:t> </a:t>
                      </a:r>
                      <a:r>
                        <a:rPr lang="en-US" sz="1200" b="0" kern="1200">
                          <a:effectLst/>
                          <a:latin typeface="Calibri"/>
                        </a:rPr>
                        <a:t>are</a:t>
                      </a:r>
                      <a:r>
                        <a:rPr lang="en-US" sz="1200" b="0" kern="1200" spc="-10">
                          <a:effectLst/>
                          <a:latin typeface="Calibri"/>
                        </a:rPr>
                        <a:t> </a:t>
                      </a:r>
                      <a:r>
                        <a:rPr lang="en-US" sz="1200" b="0" kern="1200">
                          <a:effectLst/>
                          <a:latin typeface="Calibri"/>
                        </a:rPr>
                        <a:t>permanently</a:t>
                      </a:r>
                      <a:r>
                        <a:rPr lang="en-US" sz="1200" b="0" kern="1200" spc="-20">
                          <a:effectLst/>
                          <a:latin typeface="Calibri"/>
                        </a:rPr>
                        <a:t> </a:t>
                      </a:r>
                      <a:r>
                        <a:rPr lang="en-US" sz="1200" b="0" kern="1200">
                          <a:effectLst/>
                          <a:latin typeface="Calibri"/>
                        </a:rPr>
                        <a:t>fixed</a:t>
                      </a:r>
                      <a:r>
                        <a:rPr lang="en-US" sz="1200" b="0" kern="1200" spc="-5">
                          <a:effectLst/>
                          <a:latin typeface="Calibri"/>
                        </a:rPr>
                        <a:t> </a:t>
                      </a:r>
                      <a:r>
                        <a:rPr lang="en-US" sz="1200" b="0" kern="1200">
                          <a:effectLst/>
                          <a:latin typeface="Calibri"/>
                        </a:rPr>
                        <a:t>in</a:t>
                      </a:r>
                      <a:r>
                        <a:rPr lang="en-US" sz="1200" b="0" kern="1200" spc="-235">
                          <a:effectLst/>
                          <a:latin typeface="Calibri"/>
                        </a:rPr>
                        <a:t> </a:t>
                      </a:r>
                      <a:r>
                        <a:rPr lang="en-US" sz="1200" b="0" kern="1200">
                          <a:effectLst/>
                          <a:latin typeface="Calibri"/>
                        </a:rPr>
                        <a:t>well-designed solid set systems at</a:t>
                      </a:r>
                      <a:r>
                        <a:rPr lang="en-US" sz="1200" b="0" kern="1200" spc="5">
                          <a:effectLst/>
                          <a:latin typeface="Calibri"/>
                        </a:rPr>
                        <a:t> </a:t>
                      </a:r>
                      <a:r>
                        <a:rPr lang="en-US" sz="1200" b="0" kern="1200">
                          <a:effectLst/>
                          <a:latin typeface="Calibri"/>
                        </a:rPr>
                        <a:t>spacings that produce the best</a:t>
                      </a:r>
                      <a:r>
                        <a:rPr lang="en-US" sz="1200" b="0" kern="1200" spc="5">
                          <a:effectLst/>
                          <a:latin typeface="Calibri"/>
                        </a:rPr>
                        <a:t> </a:t>
                      </a:r>
                      <a:r>
                        <a:rPr lang="en-US" sz="1200" b="0" kern="1200">
                          <a:effectLst/>
                          <a:latin typeface="Calibri"/>
                        </a:rPr>
                        <a:t>consistency.[2]</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3965722"/>
                  </a:ext>
                </a:extLst>
              </a:tr>
              <a:tr h="681228">
                <a:tc>
                  <a:txBody>
                    <a:bodyPr/>
                    <a:lstStyle/>
                    <a:p>
                      <a:pPr marL="63500" marR="118745" algn="ctr" rtl="0" eaLnBrk="1" latinLnBrk="0" hangingPunct="1">
                        <a:lnSpc>
                          <a:spcPct val="150000"/>
                        </a:lnSpc>
                        <a:spcBef>
                          <a:spcPts val="0"/>
                        </a:spcBef>
                        <a:spcAft>
                          <a:spcPts val="0"/>
                        </a:spcAft>
                      </a:pPr>
                      <a:r>
                        <a:rPr lang="en-US" sz="1200" b="0" kern="1200">
                          <a:effectLst/>
                          <a:latin typeface="Calibri"/>
                        </a:rPr>
                        <a:t>Gun sprinkler</a:t>
                      </a:r>
                      <a:r>
                        <a:rPr lang="en-US" sz="1200" b="0" kern="1200" spc="-235">
                          <a:effectLst/>
                          <a:latin typeface="Calibri"/>
                        </a:rPr>
                        <a:t> </a:t>
                      </a:r>
                      <a:r>
                        <a:rPr lang="en-US" sz="1200" b="0" kern="1200">
                          <a:effectLst/>
                          <a:latin typeface="Calibri"/>
                        </a:rPr>
                        <a:t>systems[2][3]</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rtl="0" eaLnBrk="1" latinLnBrk="0" hangingPunct="1">
                        <a:spcBef>
                          <a:spcPts val="0"/>
                        </a:spcBef>
                        <a:spcAft>
                          <a:spcPts val="0"/>
                        </a:spcAft>
                      </a:pPr>
                      <a:r>
                        <a:rPr lang="en-US" sz="1200" b="0" kern="1200">
                          <a:effectLst/>
                          <a:latin typeface="Calibri"/>
                        </a:rPr>
                        <a: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0" algn="ctr" rtl="0" eaLnBrk="1" latinLnBrk="0" hangingPunct="1">
                        <a:spcBef>
                          <a:spcPts val="0"/>
                        </a:spcBef>
                        <a:spcAft>
                          <a:spcPts val="0"/>
                        </a:spcAft>
                      </a:pPr>
                      <a:r>
                        <a:rPr lang="en-US" sz="1200" b="0" kern="1200">
                          <a:effectLst/>
                          <a:latin typeface="Calibri"/>
                        </a:rPr>
                        <a:t>Very long</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81915" algn="ctr" rtl="0" eaLnBrk="1" latinLnBrk="0" hangingPunct="1">
                        <a:lnSpc>
                          <a:spcPct val="150000"/>
                        </a:lnSpc>
                        <a:spcBef>
                          <a:spcPts val="5"/>
                        </a:spcBef>
                        <a:spcAft>
                          <a:spcPts val="0"/>
                        </a:spcAft>
                      </a:pPr>
                      <a:r>
                        <a:rPr lang="en-US" sz="1200" b="0" kern="1200">
                          <a:effectLst/>
                          <a:latin typeface="Calibri"/>
                        </a:rPr>
                        <a:t>wind drift</a:t>
                      </a:r>
                      <a:r>
                        <a:rPr lang="en-US" sz="1200" b="0" kern="1200" spc="5">
                          <a:effectLst/>
                          <a:latin typeface="Calibri"/>
                        </a:rPr>
                        <a:t> </a:t>
                      </a:r>
                      <a:r>
                        <a:rPr lang="en-US" sz="1200" b="0" kern="1200">
                          <a:effectLst/>
                          <a:latin typeface="Calibri"/>
                        </a:rPr>
                        <a:t>and</a:t>
                      </a:r>
                      <a:r>
                        <a:rPr lang="en-US" sz="1200" b="0" kern="1200" spc="5">
                          <a:effectLst/>
                          <a:latin typeface="Calibri"/>
                        </a:rPr>
                        <a:t> </a:t>
                      </a:r>
                      <a:r>
                        <a:rPr lang="en-US" sz="1200" b="0" kern="1200">
                          <a:effectLst/>
                          <a:latin typeface="Calibri"/>
                        </a:rPr>
                        <a:t>evaporation </a:t>
                      </a:r>
                      <a:r>
                        <a:rPr lang="en-US" sz="1200" b="0" kern="1200" spc="-260">
                          <a:effectLst/>
                          <a:latin typeface="Calibri"/>
                        </a:rPr>
                        <a:t> </a:t>
                      </a:r>
                      <a:r>
                        <a:rPr lang="en-US" sz="1200" b="0" kern="1200">
                          <a:effectLst/>
                          <a:latin typeface="Calibri"/>
                        </a:rPr>
                        <a:t>losses</a:t>
                      </a:r>
                      <a:r>
                        <a:rPr lang="en-US" sz="1200" b="0" kern="1200" spc="-10">
                          <a:effectLst/>
                          <a:latin typeface="Calibri"/>
                        </a:rPr>
                        <a:t> </a:t>
                      </a:r>
                      <a:r>
                        <a:rPr lang="en-US" sz="1200" b="0" kern="1200">
                          <a:effectLst/>
                          <a:latin typeface="Calibri"/>
                        </a:rPr>
                        <a:t>lots</a:t>
                      </a:r>
                      <a:endParaRPr lang="en-US" b="0">
                        <a:effectLst/>
                        <a:latin typeface="Calibri"/>
                      </a:endParaRPr>
                    </a:p>
                    <a:p>
                      <a:pPr marL="63500" marR="0" algn="ctr" rtl="0" eaLnBrk="1" latinLnBrk="0" hangingPunct="1">
                        <a:spcBef>
                          <a:spcPts val="5"/>
                        </a:spcBef>
                        <a:spcAft>
                          <a:spcPts val="0"/>
                        </a:spcAft>
                      </a:pPr>
                      <a:r>
                        <a:rPr lang="en-US" sz="1200" b="0" kern="1200">
                          <a:effectLst/>
                          <a:latin typeface="Calibri"/>
                        </a:rPr>
                        <a:t>of water[2]</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457200" algn="ctr" rtl="0" eaLnBrk="1" latinLnBrk="0" hangingPunct="1">
                        <a:lnSpc>
                          <a:spcPct val="150000"/>
                        </a:lnSpc>
                        <a:spcBef>
                          <a:spcPts val="0"/>
                        </a:spcBef>
                        <a:spcAft>
                          <a:spcPts val="0"/>
                        </a:spcAft>
                      </a:pPr>
                      <a:r>
                        <a:rPr lang="en-US" sz="1200" b="0" kern="1200">
                          <a:effectLst/>
                          <a:latin typeface="Calibri"/>
                        </a:rPr>
                        <a:t>Large sprinklers known as "gun</a:t>
                      </a:r>
                      <a:r>
                        <a:rPr lang="en-US" sz="1200" b="0" kern="1200" spc="-235">
                          <a:effectLst/>
                          <a:latin typeface="Calibri"/>
                        </a:rPr>
                        <a:t> </a:t>
                      </a:r>
                      <a:r>
                        <a:rPr lang="en-US" sz="1200" b="0" kern="1200">
                          <a:effectLst/>
                          <a:latin typeface="Calibri"/>
                        </a:rPr>
                        <a:t>sprinklers" release water at high</a:t>
                      </a:r>
                      <a:r>
                        <a:rPr lang="en-US" sz="1200" b="0" kern="1200" spc="-240">
                          <a:effectLst/>
                          <a:latin typeface="Calibri"/>
                        </a:rPr>
                        <a:t> </a:t>
                      </a:r>
                      <a:r>
                        <a:rPr lang="en-US" sz="1200" b="0" kern="1200">
                          <a:effectLst/>
                          <a:latin typeface="Calibri"/>
                        </a:rPr>
                        <a:t>pressures</a:t>
                      </a:r>
                      <a:r>
                        <a:rPr lang="en-US" sz="1200" b="0" kern="1200" spc="-10">
                          <a:effectLst/>
                          <a:latin typeface="Calibri"/>
                        </a:rPr>
                        <a:t> </a:t>
                      </a:r>
                      <a:r>
                        <a:rPr lang="en-US" sz="1200" b="0" kern="1200">
                          <a:effectLst/>
                          <a:latin typeface="Calibri"/>
                        </a:rPr>
                        <a:t>and flow</a:t>
                      </a:r>
                      <a:r>
                        <a:rPr lang="en-US" sz="1200" b="0" kern="1200" spc="-10">
                          <a:effectLst/>
                          <a:latin typeface="Calibri"/>
                        </a:rPr>
                        <a:t> </a:t>
                      </a:r>
                      <a:r>
                        <a:rPr lang="en-US" sz="1200" b="0" kern="1200">
                          <a:effectLst/>
                          <a:latin typeface="Calibri"/>
                        </a:rPr>
                        <a:t>rates.</a:t>
                      </a:r>
                      <a:r>
                        <a:rPr lang="en-US" sz="1200" b="0" kern="1200" spc="10">
                          <a:effectLst/>
                          <a:latin typeface="Calibri"/>
                        </a:rPr>
                        <a:t> </a:t>
                      </a:r>
                      <a:r>
                        <a:rPr lang="en-US" sz="1200" b="0" kern="1200">
                          <a:effectLst/>
                          <a:latin typeface="Calibri"/>
                        </a:rPr>
                        <a:t>[2]</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3379737"/>
                  </a:ext>
                </a:extLst>
              </a:tr>
              <a:tr h="494919">
                <a:tc>
                  <a:txBody>
                    <a:bodyPr/>
                    <a:lstStyle/>
                    <a:p>
                      <a:pPr marL="63500" marR="191770" algn="ctr" rtl="0" eaLnBrk="1" latinLnBrk="0" hangingPunct="1">
                        <a:lnSpc>
                          <a:spcPct val="150000"/>
                        </a:lnSpc>
                        <a:spcBef>
                          <a:spcPts val="0"/>
                        </a:spcBef>
                        <a:spcAft>
                          <a:spcPts val="0"/>
                        </a:spcAft>
                      </a:pPr>
                      <a:r>
                        <a:rPr lang="en-US" sz="1200" b="0" kern="1200">
                          <a:effectLst/>
                          <a:latin typeface="Calibri"/>
                        </a:rPr>
                        <a:t>Center pivot</a:t>
                      </a:r>
                      <a:r>
                        <a:rPr lang="en-US" sz="1200" b="0" kern="1200" spc="-235">
                          <a:effectLst/>
                          <a:latin typeface="Calibri"/>
                        </a:rPr>
                        <a:t> </a:t>
                      </a:r>
                      <a:r>
                        <a:rPr lang="en-US" sz="1200" b="0" kern="1200">
                          <a:effectLst/>
                          <a:latin typeface="Calibri"/>
                        </a:rPr>
                        <a:t>and lateral</a:t>
                      </a:r>
                      <a:r>
                        <a:rPr lang="en-US" sz="1200" b="0" kern="1200" spc="5">
                          <a:effectLst/>
                          <a:latin typeface="Calibri"/>
                        </a:rPr>
                        <a:t> </a:t>
                      </a:r>
                      <a:r>
                        <a:rPr lang="en-US" sz="1200" b="0" kern="1200">
                          <a:effectLst/>
                          <a:latin typeface="Calibri"/>
                        </a:rPr>
                        <a:t>move</a:t>
                      </a:r>
                      <a:endParaRPr lang="en-US" b="0">
                        <a:effectLst/>
                        <a:latin typeface="Calibri"/>
                      </a:endParaRPr>
                    </a:p>
                    <a:p>
                      <a:pPr marL="63500" marR="0" algn="ctr" rtl="0" eaLnBrk="1" latinLnBrk="0" hangingPunct="1">
                        <a:lnSpc>
                          <a:spcPts val="1145"/>
                        </a:lnSpc>
                        <a:spcBef>
                          <a:spcPts val="0"/>
                        </a:spcBef>
                        <a:spcAft>
                          <a:spcPts val="0"/>
                        </a:spcAft>
                      </a:pPr>
                      <a:r>
                        <a:rPr lang="en-US" sz="1200" b="0" kern="1200">
                          <a:effectLst/>
                          <a:latin typeface="Calibri"/>
                        </a:rPr>
                        <a:t>systems[2][4]</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rtl="0" eaLnBrk="1" latinLnBrk="0" hangingPunct="1">
                        <a:spcBef>
                          <a:spcPts val="0"/>
                        </a:spcBef>
                        <a:spcAft>
                          <a:spcPts val="0"/>
                        </a:spcAft>
                      </a:pPr>
                      <a:r>
                        <a:rPr lang="en-US" sz="1200" b="0" kern="1200">
                          <a:effectLst/>
                          <a:latin typeface="Calibri"/>
                        </a:rPr>
                        <a: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0" algn="ctr" rtl="0" eaLnBrk="1" latinLnBrk="0" hangingPunct="1">
                        <a:spcBef>
                          <a:spcPts val="0"/>
                        </a:spcBef>
                        <a:spcAft>
                          <a:spcPts val="0"/>
                        </a:spcAft>
                      </a:pPr>
                      <a:r>
                        <a:rPr lang="en-US" sz="1200" b="0" kern="1200">
                          <a:effectLst/>
                          <a:latin typeface="Calibri"/>
                        </a:rPr>
                        <a:t>Medium</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91440" algn="ctr" rtl="0" eaLnBrk="1" latinLnBrk="0" hangingPunct="1">
                        <a:lnSpc>
                          <a:spcPct val="150000"/>
                        </a:lnSpc>
                        <a:spcBef>
                          <a:spcPts val="0"/>
                        </a:spcBef>
                        <a:spcAft>
                          <a:spcPts val="0"/>
                        </a:spcAft>
                      </a:pPr>
                      <a:r>
                        <a:rPr lang="en-US" sz="1200" b="0" kern="1200">
                          <a:effectLst/>
                          <a:latin typeface="Calibri"/>
                        </a:rPr>
                        <a:t>losses</a:t>
                      </a:r>
                      <a:r>
                        <a:rPr lang="en-US" sz="1200" b="0" kern="1200" spc="-40">
                          <a:effectLst/>
                          <a:latin typeface="Calibri"/>
                        </a:rPr>
                        <a:t> </a:t>
                      </a:r>
                      <a:r>
                        <a:rPr lang="en-US" sz="1200" b="0" kern="1200">
                          <a:effectLst/>
                          <a:latin typeface="Calibri"/>
                        </a:rPr>
                        <a:t>lots</a:t>
                      </a:r>
                      <a:r>
                        <a:rPr lang="en-US" sz="1200" b="0" kern="1200" spc="-45">
                          <a:effectLst/>
                          <a:latin typeface="Calibri"/>
                        </a:rPr>
                        <a:t> </a:t>
                      </a:r>
                      <a:r>
                        <a:rPr lang="en-US" sz="1200" b="0" kern="1200">
                          <a:effectLst/>
                          <a:latin typeface="Calibri"/>
                        </a:rPr>
                        <a:t>of</a:t>
                      </a:r>
                      <a:r>
                        <a:rPr lang="en-US" sz="1200" b="0" kern="1200" spc="-235">
                          <a:effectLst/>
                          <a:latin typeface="Calibri"/>
                        </a:rPr>
                        <a:t> </a:t>
                      </a:r>
                      <a:r>
                        <a:rPr lang="en-US" sz="1200" b="0" kern="1200">
                          <a:effectLst/>
                          <a:latin typeface="Calibri"/>
                        </a:rPr>
                        <a:t>water from</a:t>
                      </a:r>
                      <a:r>
                        <a:rPr lang="en-US" sz="1200" b="0" kern="1200" spc="5">
                          <a:effectLst/>
                          <a:latin typeface="Calibri"/>
                        </a:rPr>
                        <a:t> </a:t>
                      </a:r>
                      <a:r>
                        <a:rPr lang="en-US" sz="1200" b="0" kern="1200">
                          <a:effectLst/>
                          <a:latin typeface="Calibri"/>
                        </a:rPr>
                        <a:t>the</a:t>
                      </a:r>
                      <a:r>
                        <a:rPr lang="en-US" sz="1200" b="0" kern="1200" spc="-5">
                          <a:effectLst/>
                          <a:latin typeface="Calibri"/>
                        </a:rPr>
                        <a:t> </a:t>
                      </a:r>
                      <a:r>
                        <a:rPr lang="en-US" sz="1200" b="0" kern="1200">
                          <a:effectLst/>
                          <a:latin typeface="Calibri"/>
                        </a:rPr>
                        <a:t>guns[2]</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109220" algn="ctr" rtl="0" eaLnBrk="1" latinLnBrk="0" hangingPunct="1">
                        <a:lnSpc>
                          <a:spcPct val="150000"/>
                        </a:lnSpc>
                        <a:spcBef>
                          <a:spcPts val="0"/>
                        </a:spcBef>
                        <a:spcAft>
                          <a:spcPts val="0"/>
                        </a:spcAft>
                      </a:pPr>
                      <a:r>
                        <a:rPr lang="en-US" sz="1200" b="0" kern="1200">
                          <a:effectLst/>
                          <a:latin typeface="Calibri"/>
                        </a:rPr>
                        <a:t>lateral move systems that increase the</a:t>
                      </a:r>
                      <a:r>
                        <a:rPr lang="en-US" sz="1200" b="0" kern="1200" spc="5">
                          <a:effectLst/>
                          <a:latin typeface="Calibri"/>
                        </a:rPr>
                        <a:t> </a:t>
                      </a:r>
                      <a:r>
                        <a:rPr lang="en-US" sz="1200" b="0" kern="1200">
                          <a:effectLst/>
                          <a:latin typeface="Calibri"/>
                        </a:rPr>
                        <a:t>irrigated area by adding gun sprinklers</a:t>
                      </a:r>
                      <a:r>
                        <a:rPr lang="en-US" sz="1200" b="0" kern="1200" spc="-240">
                          <a:effectLst/>
                          <a:latin typeface="Calibri"/>
                        </a:rPr>
                        <a:t> </a:t>
                      </a:r>
                      <a:r>
                        <a:rPr lang="en-US" sz="1200" b="0" kern="1200">
                          <a:effectLst/>
                          <a:latin typeface="Calibri"/>
                        </a:rPr>
                        <a:t>to the</a:t>
                      </a:r>
                      <a:r>
                        <a:rPr lang="en-US" sz="1200" b="0" kern="1200" spc="-5">
                          <a:effectLst/>
                          <a:latin typeface="Calibri"/>
                        </a:rPr>
                        <a:t> </a:t>
                      </a:r>
                      <a:r>
                        <a:rPr lang="en-US" sz="1200" b="0" kern="1200">
                          <a:effectLst/>
                          <a:latin typeface="Calibri"/>
                        </a:rPr>
                        <a:t>extremities</a:t>
                      </a:r>
                      <a:r>
                        <a:rPr lang="en-US" sz="1200" b="0" kern="1200" spc="-5">
                          <a:effectLst/>
                          <a:latin typeface="Calibri"/>
                        </a:rPr>
                        <a:t> </a:t>
                      </a:r>
                      <a:r>
                        <a:rPr lang="en-US" sz="1200" b="0" kern="1200">
                          <a:effectLst/>
                          <a:latin typeface="Calibri"/>
                        </a:rPr>
                        <a:t>of</a:t>
                      </a:r>
                      <a:r>
                        <a:rPr lang="en-US" sz="1200" b="0" kern="1200" spc="-5">
                          <a:effectLst/>
                          <a:latin typeface="Calibri"/>
                        </a:rPr>
                        <a:t> </a:t>
                      </a:r>
                      <a:r>
                        <a:rPr lang="en-US" sz="1200" b="0" kern="1200">
                          <a:effectLst/>
                          <a:latin typeface="Calibri"/>
                        </a:rPr>
                        <a:t>the laterals</a:t>
                      </a:r>
                      <a:r>
                        <a:rPr lang="en-US" sz="1200" b="0" kern="1200" spc="10">
                          <a:effectLst/>
                          <a:latin typeface="Calibri"/>
                        </a:rPr>
                        <a:t> </a:t>
                      </a:r>
                      <a:r>
                        <a:rPr lang="en-US" sz="1200" b="0" kern="1200">
                          <a:effectLst/>
                          <a:latin typeface="Calibri"/>
                        </a:rPr>
                        <a:t>[2]</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6211319"/>
                  </a:ext>
                </a:extLst>
              </a:tr>
              <a:tr h="588137">
                <a:tc>
                  <a:txBody>
                    <a:bodyPr/>
                    <a:lstStyle/>
                    <a:p>
                      <a:pPr marL="63500" marR="127635" algn="ctr" rtl="0" eaLnBrk="1" latinLnBrk="0" hangingPunct="1">
                        <a:lnSpc>
                          <a:spcPct val="150000"/>
                        </a:lnSpc>
                        <a:spcBef>
                          <a:spcPts val="0"/>
                        </a:spcBef>
                        <a:spcAft>
                          <a:spcPts val="0"/>
                        </a:spcAft>
                      </a:pPr>
                      <a:r>
                        <a:rPr lang="en-US" sz="1200" b="0" kern="1200">
                          <a:effectLst/>
                          <a:latin typeface="Calibri"/>
                        </a:rPr>
                        <a:t>Drip and line</a:t>
                      </a:r>
                      <a:r>
                        <a:rPr lang="en-US" sz="1200" b="0" kern="1200" spc="-235">
                          <a:effectLst/>
                          <a:latin typeface="Calibri"/>
                        </a:rPr>
                        <a:t> </a:t>
                      </a:r>
                      <a:r>
                        <a:rPr lang="en-US" sz="1200" b="0" kern="1200">
                          <a:effectLst/>
                          <a:latin typeface="Calibri"/>
                        </a:rPr>
                        <a:t>source</a:t>
                      </a:r>
                      <a:r>
                        <a:rPr lang="en-US" sz="1200" b="0" kern="1200" spc="5">
                          <a:effectLst/>
                          <a:latin typeface="Calibri"/>
                        </a:rPr>
                        <a:t> </a:t>
                      </a:r>
                      <a:r>
                        <a:rPr lang="en-US" sz="1200" b="0" kern="1200">
                          <a:effectLst/>
                          <a:latin typeface="Calibri"/>
                        </a:rPr>
                        <a:t>systems[2][6]</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rtl="0" eaLnBrk="1" latinLnBrk="0" hangingPunct="1">
                        <a:spcBef>
                          <a:spcPts val="0"/>
                        </a:spcBef>
                        <a:spcAft>
                          <a:spcPts val="0"/>
                        </a:spcAft>
                      </a:pPr>
                      <a:r>
                        <a:rPr lang="en-US" sz="1200" b="0" kern="1200">
                          <a:effectLst/>
                          <a:latin typeface="Calibri"/>
                        </a:rPr>
                        <a: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0" algn="ctr" rtl="0" eaLnBrk="1" latinLnBrk="0" hangingPunct="1">
                        <a:spcBef>
                          <a:spcPts val="0"/>
                        </a:spcBef>
                        <a:spcAft>
                          <a:spcPts val="0"/>
                        </a:spcAft>
                      </a:pPr>
                      <a:r>
                        <a:rPr lang="en-US" sz="1200" b="0" kern="1200">
                          <a:effectLst/>
                          <a:latin typeface="Calibri"/>
                        </a:rPr>
                        <a:t>Short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91440" algn="ctr" rtl="0" eaLnBrk="1" latinLnBrk="0" hangingPunct="1">
                        <a:lnSpc>
                          <a:spcPct val="150000"/>
                        </a:lnSpc>
                        <a:spcBef>
                          <a:spcPts val="0"/>
                        </a:spcBef>
                        <a:spcAft>
                          <a:spcPts val="0"/>
                        </a:spcAft>
                      </a:pPr>
                      <a:r>
                        <a:rPr lang="en-US" sz="1200" b="0" kern="1200">
                          <a:effectLst/>
                          <a:latin typeface="Calibri"/>
                        </a:rPr>
                        <a:t>High</a:t>
                      </a:r>
                      <a:r>
                        <a:rPr lang="en-US" sz="1200" b="0" kern="1200" spc="5">
                          <a:effectLst/>
                          <a:latin typeface="Calibri"/>
                        </a:rPr>
                        <a:t> </a:t>
                      </a:r>
                      <a:r>
                        <a:rPr lang="en-US" sz="1200" b="0" kern="1200">
                          <a:effectLst/>
                          <a:latin typeface="Calibri"/>
                        </a:rPr>
                        <a:t>maintenance</a:t>
                      </a:r>
                      <a:r>
                        <a:rPr lang="en-US" sz="1200" b="0" kern="1200" spc="-235">
                          <a:effectLst/>
                          <a:latin typeface="Calibri"/>
                        </a:rPr>
                        <a:t> </a:t>
                      </a:r>
                      <a:r>
                        <a:rPr lang="en-US" sz="1200" b="0" kern="1200">
                          <a:effectLst/>
                          <a:latin typeface="Calibri"/>
                        </a:rPr>
                        <a:t>and</a:t>
                      </a:r>
                      <a:r>
                        <a:rPr lang="en-US" sz="1200" b="0" kern="1200" spc="5">
                          <a:effectLst/>
                          <a:latin typeface="Calibri"/>
                        </a:rPr>
                        <a:t> </a:t>
                      </a:r>
                      <a:r>
                        <a:rPr lang="en-US" sz="1200" b="0" kern="1200">
                          <a:effectLst/>
                          <a:latin typeface="Calibri"/>
                        </a:rPr>
                        <a:t>management</a:t>
                      </a:r>
                      <a:endParaRPr lang="en-US" b="0">
                        <a:effectLst/>
                        <a:latin typeface="Calibri"/>
                      </a:endParaRPr>
                    </a:p>
                    <a:p>
                      <a:pPr marL="63500" marR="0" algn="ctr" rtl="0" eaLnBrk="1" latinLnBrk="0" hangingPunct="1">
                        <a:spcBef>
                          <a:spcPts val="0"/>
                        </a:spcBef>
                        <a:spcAft>
                          <a:spcPts val="0"/>
                        </a:spcAft>
                      </a:pPr>
                      <a:r>
                        <a:rPr lang="en-US" sz="1200" b="0" kern="1200">
                          <a:effectLst/>
                          <a:latin typeface="Calibri"/>
                        </a:rPr>
                        <a:t>cost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228600" algn="ctr" rtl="0" eaLnBrk="1" latinLnBrk="0" hangingPunct="1">
                        <a:lnSpc>
                          <a:spcPct val="150000"/>
                        </a:lnSpc>
                        <a:spcBef>
                          <a:spcPts val="0"/>
                        </a:spcBef>
                        <a:spcAft>
                          <a:spcPts val="0"/>
                        </a:spcAft>
                      </a:pPr>
                      <a:r>
                        <a:rPr lang="en-US" sz="1200" b="0" kern="1200">
                          <a:effectLst/>
                          <a:latin typeface="Calibri"/>
                        </a:rPr>
                        <a:t>Apply</a:t>
                      </a:r>
                      <a:r>
                        <a:rPr lang="en-US" sz="1200" b="0" kern="1200" spc="-15">
                          <a:effectLst/>
                          <a:latin typeface="Calibri"/>
                        </a:rPr>
                        <a:t> </a:t>
                      </a:r>
                      <a:r>
                        <a:rPr lang="en-US" sz="1200" b="0" kern="1200">
                          <a:effectLst/>
                          <a:latin typeface="Calibri"/>
                        </a:rPr>
                        <a:t>water</a:t>
                      </a:r>
                      <a:r>
                        <a:rPr lang="en-US" sz="1200" b="0" kern="1200" spc="-20">
                          <a:effectLst/>
                          <a:latin typeface="Calibri"/>
                        </a:rPr>
                        <a:t> </a:t>
                      </a:r>
                      <a:r>
                        <a:rPr lang="en-US" sz="1200" b="0" kern="1200">
                          <a:effectLst/>
                          <a:latin typeface="Calibri"/>
                        </a:rPr>
                        <a:t>in</a:t>
                      </a:r>
                      <a:r>
                        <a:rPr lang="en-US" sz="1200" b="0" kern="1200" spc="-10">
                          <a:effectLst/>
                          <a:latin typeface="Calibri"/>
                        </a:rPr>
                        <a:t> </a:t>
                      </a:r>
                      <a:r>
                        <a:rPr lang="en-US" sz="1200" b="0" kern="1200">
                          <a:effectLst/>
                          <a:latin typeface="Calibri"/>
                        </a:rPr>
                        <a:t>tiny</a:t>
                      </a:r>
                      <a:r>
                        <a:rPr lang="en-US" sz="1200" b="0" kern="1200" spc="-15">
                          <a:effectLst/>
                          <a:latin typeface="Calibri"/>
                        </a:rPr>
                        <a:t> </a:t>
                      </a:r>
                      <a:r>
                        <a:rPr lang="en-US" sz="1200" b="0" kern="1200">
                          <a:effectLst/>
                          <a:latin typeface="Calibri"/>
                        </a:rPr>
                        <a:t>drops</a:t>
                      </a:r>
                      <a:r>
                        <a:rPr lang="en-US" sz="1200" b="0" kern="1200" spc="-20">
                          <a:effectLst/>
                          <a:latin typeface="Calibri"/>
                        </a:rPr>
                        <a:t> </a:t>
                      </a:r>
                      <a:r>
                        <a:rPr lang="en-US" sz="1200" b="0" kern="1200">
                          <a:effectLst/>
                          <a:latin typeface="Calibri"/>
                        </a:rPr>
                        <a:t>or</a:t>
                      </a:r>
                      <a:r>
                        <a:rPr lang="en-US" sz="1200" b="0" kern="1200" spc="-20">
                          <a:effectLst/>
                          <a:latin typeface="Calibri"/>
                        </a:rPr>
                        <a:t> </a:t>
                      </a:r>
                      <a:r>
                        <a:rPr lang="en-US" sz="1200" b="0" kern="1200">
                          <a:effectLst/>
                          <a:latin typeface="Calibri"/>
                        </a:rPr>
                        <a:t>streams</a:t>
                      </a:r>
                      <a:r>
                        <a:rPr lang="en-US" sz="1200" b="0" kern="1200" spc="-235">
                          <a:effectLst/>
                          <a:latin typeface="Calibri"/>
                        </a:rPr>
                        <a:t> </a:t>
                      </a:r>
                      <a:r>
                        <a:rPr lang="en-US" sz="1200" b="0" kern="1200">
                          <a:effectLst/>
                          <a:latin typeface="Calibri"/>
                        </a:rPr>
                        <a:t>from individual drip emitters to the</a:t>
                      </a:r>
                      <a:r>
                        <a:rPr lang="en-US" sz="1200" b="0" kern="1200" spc="5">
                          <a:effectLst/>
                          <a:latin typeface="Calibri"/>
                        </a:rPr>
                        <a:t> </a:t>
                      </a:r>
                      <a:r>
                        <a:rPr lang="en-US" sz="1200" b="0" kern="1200">
                          <a:effectLst/>
                          <a:latin typeface="Calibri"/>
                        </a:rPr>
                        <a:t>soil's</a:t>
                      </a:r>
                      <a:r>
                        <a:rPr lang="en-US" sz="1200" b="0" kern="1200" spc="-10">
                          <a:effectLst/>
                          <a:latin typeface="Calibri"/>
                        </a:rPr>
                        <a:t> </a:t>
                      </a:r>
                      <a:r>
                        <a:rPr lang="en-US" sz="1200" b="0" kern="1200">
                          <a:effectLst/>
                          <a:latin typeface="Calibri"/>
                        </a:rPr>
                        <a:t>surface</a:t>
                      </a:r>
                      <a:r>
                        <a:rPr lang="en-US" sz="1200" b="0" kern="1200" spc="-5">
                          <a:effectLst/>
                          <a:latin typeface="Calibri"/>
                        </a:rPr>
                        <a:t> </a:t>
                      </a:r>
                      <a:r>
                        <a:rPr lang="en-US" sz="1200" b="0" kern="1200">
                          <a:effectLst/>
                          <a:latin typeface="Calibri"/>
                        </a:rPr>
                        <a:t>or</a:t>
                      </a:r>
                      <a:r>
                        <a:rPr lang="en-US" sz="1200" b="0" kern="1200" spc="-5">
                          <a:effectLst/>
                          <a:latin typeface="Calibri"/>
                        </a:rPr>
                        <a:t> </a:t>
                      </a:r>
                      <a:r>
                        <a:rPr lang="en-US" sz="1200" b="0" kern="1200">
                          <a:effectLst/>
                          <a:latin typeface="Calibri"/>
                        </a:rPr>
                        <a:t>just</a:t>
                      </a:r>
                      <a:r>
                        <a:rPr lang="en-US" sz="1200" b="0" kern="1200" spc="-10">
                          <a:effectLst/>
                          <a:latin typeface="Calibri"/>
                        </a:rPr>
                        <a:t> </a:t>
                      </a:r>
                      <a:r>
                        <a:rPr lang="en-US" sz="1200" b="0" kern="1200">
                          <a:effectLst/>
                          <a:latin typeface="Calibri"/>
                        </a:rPr>
                        <a:t>below it.</a:t>
                      </a:r>
                      <a:r>
                        <a:rPr lang="en-US" sz="1200" b="0" kern="1200" spc="10">
                          <a:effectLst/>
                          <a:latin typeface="Calibri"/>
                        </a:rPr>
                        <a:t> </a:t>
                      </a:r>
                      <a:r>
                        <a:rPr lang="en-US" sz="1200" b="0" kern="1200">
                          <a:effectLst/>
                          <a:latin typeface="Calibri"/>
                        </a:rPr>
                        <a:t>[2]</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3879186"/>
                  </a:ext>
                </a:extLst>
              </a:tr>
              <a:tr h="556641">
                <a:tc>
                  <a:txBody>
                    <a:bodyPr/>
                    <a:lstStyle/>
                    <a:p>
                      <a:pPr marL="63500" marR="154940" algn="ctr" rtl="0" eaLnBrk="1" latinLnBrk="0" hangingPunct="1">
                        <a:lnSpc>
                          <a:spcPct val="150000"/>
                        </a:lnSpc>
                        <a:spcBef>
                          <a:spcPts val="0"/>
                        </a:spcBef>
                        <a:spcAft>
                          <a:spcPts val="0"/>
                        </a:spcAft>
                      </a:pPr>
                      <a:r>
                        <a:rPr lang="en-US" sz="1200" b="0" kern="1200">
                          <a:effectLst/>
                          <a:latin typeface="Calibri"/>
                        </a:rPr>
                        <a:t>Subirrigation</a:t>
                      </a:r>
                      <a:r>
                        <a:rPr lang="en-US" sz="1200" b="0" kern="1200" spc="5">
                          <a:effectLst/>
                          <a:latin typeface="Calibri"/>
                        </a:rPr>
                        <a:t> </a:t>
                      </a:r>
                      <a:r>
                        <a:rPr lang="en-US" sz="1200" b="0" kern="1200">
                          <a:effectLst/>
                          <a:latin typeface="Calibri"/>
                        </a:rPr>
                        <a:t>systems[2]</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algn="ctr" rtl="0" eaLnBrk="1" latinLnBrk="0" hangingPunct="1">
                        <a:spcBef>
                          <a:spcPts val="0"/>
                        </a:spcBef>
                        <a:spcAft>
                          <a:spcPts val="0"/>
                        </a:spcAft>
                      </a:pPr>
                      <a:r>
                        <a:rPr lang="en-US" sz="1200" b="0" kern="1200">
                          <a:effectLst/>
                          <a:latin typeface="Calibri"/>
                        </a:rPr>
                        <a: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0" algn="ctr" rtl="0" eaLnBrk="1" latinLnBrk="0" hangingPunct="1">
                        <a:spcBef>
                          <a:spcPts val="0"/>
                        </a:spcBef>
                        <a:spcAft>
                          <a:spcPts val="0"/>
                        </a:spcAft>
                      </a:pPr>
                      <a:r>
                        <a:rPr lang="en-US" sz="1200" b="0" kern="1200">
                          <a:effectLst/>
                          <a:latin typeface="Calibri"/>
                        </a:rPr>
                        <a:t>Short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274320" algn="ctr" rtl="0" eaLnBrk="1" latinLnBrk="0" hangingPunct="1">
                        <a:lnSpc>
                          <a:spcPct val="150000"/>
                        </a:lnSpc>
                        <a:spcBef>
                          <a:spcPts val="0"/>
                        </a:spcBef>
                        <a:spcAft>
                          <a:spcPts val="0"/>
                        </a:spcAft>
                      </a:pPr>
                      <a:r>
                        <a:rPr lang="en-US" sz="1200" b="0" kern="1200">
                          <a:effectLst/>
                          <a:latin typeface="Calibri"/>
                        </a:rPr>
                        <a:t>Large</a:t>
                      </a:r>
                      <a:r>
                        <a:rPr lang="en-US" sz="1200" b="0" kern="1200" spc="5">
                          <a:effectLst/>
                          <a:latin typeface="Calibri"/>
                        </a:rPr>
                        <a:t> </a:t>
                      </a:r>
                      <a:r>
                        <a:rPr lang="en-US" sz="1200" b="0" kern="1200" spc="-5">
                          <a:effectLst/>
                          <a:latin typeface="Calibri"/>
                        </a:rPr>
                        <a:t>installing</a:t>
                      </a:r>
                      <a:r>
                        <a:rPr lang="en-US" sz="1200" b="0" kern="1200" spc="-235">
                          <a:effectLst/>
                          <a:latin typeface="Calibri"/>
                        </a:rPr>
                        <a:t> </a:t>
                      </a:r>
                      <a:r>
                        <a:rPr lang="en-US" sz="1200" b="0" kern="1200">
                          <a:effectLst/>
                          <a:latin typeface="Calibri"/>
                        </a:rPr>
                        <a:t>cost</a:t>
                      </a:r>
                      <a:r>
                        <a:rPr lang="en-US" sz="1200" b="0" kern="1200" spc="-10">
                          <a:effectLst/>
                          <a:latin typeface="Calibri"/>
                        </a:rPr>
                        <a:t> </a:t>
                      </a:r>
                      <a:r>
                        <a:rPr lang="en-US" sz="1200" b="0" kern="1200">
                          <a:effectLst/>
                          <a:latin typeface="Calibri"/>
                        </a:rPr>
                        <a:t>and</a:t>
                      </a:r>
                      <a:endParaRPr lang="en-US" b="0">
                        <a:effectLst/>
                        <a:latin typeface="Calibri"/>
                      </a:endParaRPr>
                    </a:p>
                    <a:p>
                      <a:pPr marL="63500" marR="0" algn="ctr" rtl="0" eaLnBrk="1" latinLnBrk="0" hangingPunct="1">
                        <a:lnSpc>
                          <a:spcPts val="1145"/>
                        </a:lnSpc>
                        <a:spcBef>
                          <a:spcPts val="0"/>
                        </a:spcBef>
                        <a:spcAft>
                          <a:spcPts val="0"/>
                        </a:spcAft>
                      </a:pPr>
                      <a:r>
                        <a:rPr lang="en-US" sz="1200" b="0" kern="1200">
                          <a:effectLst/>
                          <a:latin typeface="Calibri"/>
                        </a:rPr>
                        <a:t>maintaining</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154940" algn="ctr" rtl="0" eaLnBrk="1" latinLnBrk="0" hangingPunct="1">
                        <a:lnSpc>
                          <a:spcPct val="150000"/>
                        </a:lnSpc>
                        <a:spcBef>
                          <a:spcPts val="0"/>
                        </a:spcBef>
                        <a:spcAft>
                          <a:spcPts val="0"/>
                        </a:spcAft>
                      </a:pPr>
                      <a:r>
                        <a:rPr lang="en-US" sz="1200" b="0" kern="1200">
                          <a:effectLst/>
                          <a:latin typeface="Calibri"/>
                        </a:rPr>
                        <a:t>A new water table is created over an</a:t>
                      </a:r>
                      <a:r>
                        <a:rPr lang="en-US" sz="1200" b="0" kern="1200" spc="5">
                          <a:effectLst/>
                          <a:latin typeface="Calibri"/>
                        </a:rPr>
                        <a:t> </a:t>
                      </a:r>
                      <a:r>
                        <a:rPr lang="en-US" sz="1200" b="0" kern="1200">
                          <a:effectLst/>
                          <a:latin typeface="Calibri"/>
                        </a:rPr>
                        <a:t>existing</a:t>
                      </a:r>
                      <a:r>
                        <a:rPr lang="en-US" sz="1200" b="0" kern="1200" spc="-10">
                          <a:effectLst/>
                          <a:latin typeface="Calibri"/>
                        </a:rPr>
                        <a:t> </a:t>
                      </a:r>
                      <a:r>
                        <a:rPr lang="en-US" sz="1200" b="0" kern="1200">
                          <a:effectLst/>
                          <a:latin typeface="Calibri"/>
                        </a:rPr>
                        <a:t>one</a:t>
                      </a:r>
                      <a:r>
                        <a:rPr lang="en-US" sz="1200" b="0" kern="1200" spc="-10">
                          <a:effectLst/>
                          <a:latin typeface="Calibri"/>
                        </a:rPr>
                        <a:t> </a:t>
                      </a:r>
                      <a:r>
                        <a:rPr lang="en-US" sz="1200" b="0" kern="1200">
                          <a:effectLst/>
                          <a:latin typeface="Calibri"/>
                        </a:rPr>
                        <a:t>or</a:t>
                      </a:r>
                      <a:r>
                        <a:rPr lang="en-US" sz="1200" b="0" kern="1200" spc="-10">
                          <a:effectLst/>
                          <a:latin typeface="Calibri"/>
                        </a:rPr>
                        <a:t> </a:t>
                      </a:r>
                      <a:r>
                        <a:rPr lang="en-US" sz="1200" b="0" kern="1200">
                          <a:effectLst/>
                          <a:latin typeface="Calibri"/>
                        </a:rPr>
                        <a:t>one</a:t>
                      </a:r>
                      <a:r>
                        <a:rPr lang="en-US" sz="1200" b="0" kern="1200" spc="-10">
                          <a:effectLst/>
                          <a:latin typeface="Calibri"/>
                        </a:rPr>
                        <a:t> </a:t>
                      </a:r>
                      <a:r>
                        <a:rPr lang="en-US" sz="1200" b="0" kern="1200">
                          <a:effectLst/>
                          <a:latin typeface="Calibri"/>
                        </a:rPr>
                        <a:t>that</a:t>
                      </a:r>
                      <a:r>
                        <a:rPr lang="en-US" sz="1200" b="0" kern="1200" spc="-10">
                          <a:effectLst/>
                          <a:latin typeface="Calibri"/>
                        </a:rPr>
                        <a:t> </a:t>
                      </a:r>
                      <a:r>
                        <a:rPr lang="en-US" sz="1200" b="0" kern="1200">
                          <a:effectLst/>
                          <a:latin typeface="Calibri"/>
                        </a:rPr>
                        <a:t>is</a:t>
                      </a:r>
                      <a:r>
                        <a:rPr lang="en-US" sz="1200" b="0" kern="1200" spc="-15">
                          <a:effectLst/>
                          <a:latin typeface="Calibri"/>
                        </a:rPr>
                        <a:t> </a:t>
                      </a:r>
                      <a:r>
                        <a:rPr lang="en-US" sz="1200" b="0" kern="1200">
                          <a:effectLst/>
                          <a:latin typeface="Calibri"/>
                        </a:rPr>
                        <a:t>constrained</a:t>
                      </a:r>
                      <a:r>
                        <a:rPr lang="en-US" sz="1200" b="0" kern="1200" spc="-235">
                          <a:effectLst/>
                          <a:latin typeface="Calibri"/>
                        </a:rPr>
                        <a:t> </a:t>
                      </a:r>
                      <a:r>
                        <a:rPr lang="en-US" sz="1200" b="0" kern="1200">
                          <a:effectLst/>
                          <a:latin typeface="Calibri"/>
                        </a:rPr>
                        <a:t>by a layer</a:t>
                      </a:r>
                      <a:r>
                        <a:rPr lang="en-US" sz="1200" b="0" kern="1200" spc="-5">
                          <a:effectLst/>
                          <a:latin typeface="Calibri"/>
                        </a:rPr>
                        <a:t> </a:t>
                      </a:r>
                      <a:r>
                        <a:rPr lang="en-US" sz="1200" b="0" kern="1200">
                          <a:effectLst/>
                          <a:latin typeface="Calibri"/>
                        </a:rPr>
                        <a:t>of</a:t>
                      </a:r>
                      <a:r>
                        <a:rPr lang="en-US" sz="1200" b="0" kern="1200" spc="-10">
                          <a:effectLst/>
                          <a:latin typeface="Calibri"/>
                        </a:rPr>
                        <a:t> </a:t>
                      </a:r>
                      <a:r>
                        <a:rPr lang="en-US" sz="1200" b="0" kern="1200">
                          <a:effectLst/>
                          <a:latin typeface="Calibri"/>
                        </a:rPr>
                        <a:t>dirt.</a:t>
                      </a:r>
                      <a:r>
                        <a:rPr lang="en-US" sz="1200" b="0" kern="1200" spc="10">
                          <a:effectLst/>
                          <a:latin typeface="Calibri"/>
                        </a:rPr>
                        <a:t> </a:t>
                      </a:r>
                      <a:r>
                        <a:rPr lang="en-US" sz="1200" b="0" kern="1200">
                          <a:effectLst/>
                          <a:latin typeface="Calibri"/>
                        </a:rPr>
                        <a:t>[2]</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8611194"/>
                  </a:ext>
                </a:extLst>
              </a:tr>
              <a:tr h="588137">
                <a:tc>
                  <a:txBody>
                    <a:bodyPr/>
                    <a:lstStyle/>
                    <a:p>
                      <a:pPr marL="63500" marR="137160" algn="ctr" rtl="0" eaLnBrk="1" latinLnBrk="0" hangingPunct="1">
                        <a:lnSpc>
                          <a:spcPct val="150000"/>
                        </a:lnSpc>
                        <a:spcBef>
                          <a:spcPts val="0"/>
                        </a:spcBef>
                        <a:spcAft>
                          <a:spcPts val="0"/>
                        </a:spcAft>
                      </a:pPr>
                      <a:r>
                        <a:rPr lang="en-US" sz="1200" b="0" kern="1200" spc="-5">
                          <a:effectLst/>
                          <a:latin typeface="Calibri"/>
                        </a:rPr>
                        <a:t>TeaBot </a:t>
                      </a:r>
                      <a:r>
                        <a:rPr lang="en-US" sz="1200" b="0" kern="1200">
                          <a:effectLst/>
                          <a:latin typeface="Calibri"/>
                        </a:rPr>
                        <a:t>water</a:t>
                      </a:r>
                      <a:r>
                        <a:rPr lang="en-US" sz="1200" b="0" kern="1200" spc="-235">
                          <a:effectLst/>
                          <a:latin typeface="Calibri"/>
                        </a:rPr>
                        <a:t> </a:t>
                      </a:r>
                      <a:r>
                        <a:rPr lang="en-US" sz="1200" b="0" kern="1200">
                          <a:effectLst/>
                          <a:latin typeface="Calibri"/>
                        </a:rPr>
                        <a:t>spraying</a:t>
                      </a:r>
                      <a:r>
                        <a:rPr lang="en-US" sz="1200" b="0" kern="1200" spc="5">
                          <a:effectLst/>
                          <a:latin typeface="Calibri"/>
                        </a:rPr>
                        <a:t> </a:t>
                      </a:r>
                      <a:r>
                        <a:rPr lang="en-US" sz="1200" b="0" kern="1200">
                          <a:effectLst/>
                          <a:latin typeface="Calibri"/>
                        </a:rPr>
                        <a:t>system</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tc>
                  <a:txBody>
                    <a:bodyPr/>
                    <a:lstStyle/>
                    <a:p>
                      <a:pPr marL="63500" marR="0" algn="ctr" rtl="0" eaLnBrk="1" latinLnBrk="0" hangingPunct="1">
                        <a:spcBef>
                          <a:spcPts val="0"/>
                        </a:spcBef>
                        <a:spcAft>
                          <a:spcPts val="0"/>
                        </a:spcAft>
                      </a:pPr>
                      <a:r>
                        <a:rPr lang="en-US" sz="1200" b="0" kern="1200">
                          <a:effectLst/>
                          <a:latin typeface="Calibri"/>
                        </a:rPr>
                        <a: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tc>
                  <a:txBody>
                    <a:bodyPr/>
                    <a:lstStyle/>
                    <a:p>
                      <a:pPr marL="73025" marR="0" algn="ctr" rtl="0" eaLnBrk="1" latinLnBrk="0" hangingPunct="1">
                        <a:spcBef>
                          <a:spcPts val="0"/>
                        </a:spcBef>
                        <a:spcAft>
                          <a:spcPts val="0"/>
                        </a:spcAft>
                      </a:pPr>
                      <a:r>
                        <a:rPr lang="en-US" sz="1200" b="0" kern="1200">
                          <a:effectLst/>
                          <a:latin typeface="Calibri"/>
                        </a:rPr>
                        <a:t>Short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tc>
                  <a:txBody>
                    <a:bodyPr/>
                    <a:lstStyle/>
                    <a:p>
                      <a:pPr marL="63500" marR="109220" algn="ctr" rtl="0" eaLnBrk="1" latinLnBrk="0" hangingPunct="1">
                        <a:lnSpc>
                          <a:spcPct val="150000"/>
                        </a:lnSpc>
                        <a:spcBef>
                          <a:spcPts val="0"/>
                        </a:spcBef>
                        <a:spcAft>
                          <a:spcPts val="0"/>
                        </a:spcAft>
                      </a:pPr>
                      <a:r>
                        <a:rPr lang="en-US" sz="1200" b="0" kern="1200">
                          <a:effectLst/>
                          <a:latin typeface="Calibri"/>
                        </a:rPr>
                        <a:t>Solve lots of</a:t>
                      </a:r>
                      <a:r>
                        <a:rPr lang="en-US" sz="1200" b="0" kern="1200" spc="-235">
                          <a:effectLst/>
                          <a:latin typeface="Calibri"/>
                        </a:rPr>
                        <a:t> </a:t>
                      </a:r>
                      <a:r>
                        <a:rPr lang="en-US" sz="1200" b="0" kern="1200">
                          <a:effectLst/>
                          <a:latin typeface="Calibri"/>
                        </a:rPr>
                        <a:t>above-</a:t>
                      </a:r>
                      <a:r>
                        <a:rPr lang="en-US" sz="1200" b="0" kern="1200" spc="5">
                          <a:effectLst/>
                          <a:latin typeface="Calibri"/>
                        </a:rPr>
                        <a:t> </a:t>
                      </a:r>
                      <a:r>
                        <a:rPr lang="en-US" sz="1200" b="0" kern="1200">
                          <a:effectLst/>
                          <a:latin typeface="Calibri"/>
                        </a:rPr>
                        <a:t>mentioned</a:t>
                      </a:r>
                      <a:endParaRPr lang="en-US" b="0">
                        <a:effectLst/>
                        <a:latin typeface="Calibri"/>
                      </a:endParaRPr>
                    </a:p>
                    <a:p>
                      <a:pPr marL="63500" marR="0" algn="ctr" rtl="0" eaLnBrk="1" latinLnBrk="0" hangingPunct="1">
                        <a:spcBef>
                          <a:spcPts val="10"/>
                        </a:spcBef>
                        <a:spcAft>
                          <a:spcPts val="0"/>
                        </a:spcAft>
                      </a:pPr>
                      <a:r>
                        <a:rPr lang="en-US" sz="1200" b="0" kern="1200">
                          <a:effectLst/>
                          <a:latin typeface="Calibri"/>
                        </a:rPr>
                        <a:t>problems</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tc>
                  <a:txBody>
                    <a:bodyPr/>
                    <a:lstStyle/>
                    <a:p>
                      <a:pPr marL="73025" marR="511810" algn="ctr" rtl="0" eaLnBrk="1" latinLnBrk="0" hangingPunct="1">
                        <a:lnSpc>
                          <a:spcPct val="150000"/>
                        </a:lnSpc>
                        <a:spcBef>
                          <a:spcPts val="0"/>
                        </a:spcBef>
                        <a:spcAft>
                          <a:spcPts val="0"/>
                        </a:spcAft>
                      </a:pPr>
                      <a:r>
                        <a:rPr lang="en-US" sz="1200" b="0" kern="1200">
                          <a:effectLst/>
                          <a:latin typeface="Calibri"/>
                        </a:rPr>
                        <a:t>water</a:t>
                      </a:r>
                      <a:r>
                        <a:rPr lang="en-US" sz="1200" b="0" kern="1200" spc="-10">
                          <a:effectLst/>
                          <a:latin typeface="Calibri"/>
                        </a:rPr>
                        <a:t> </a:t>
                      </a:r>
                      <a:r>
                        <a:rPr lang="en-US" sz="1200" b="0" kern="1200">
                          <a:effectLst/>
                          <a:latin typeface="Calibri"/>
                        </a:rPr>
                        <a:t>is</a:t>
                      </a:r>
                      <a:r>
                        <a:rPr lang="en-US" sz="1200" b="0" kern="1200" spc="-20">
                          <a:effectLst/>
                          <a:latin typeface="Calibri"/>
                        </a:rPr>
                        <a:t> </a:t>
                      </a:r>
                      <a:r>
                        <a:rPr lang="en-US" sz="1200" b="0" kern="1200">
                          <a:effectLst/>
                          <a:latin typeface="Calibri"/>
                        </a:rPr>
                        <a:t>fired</a:t>
                      </a:r>
                      <a:r>
                        <a:rPr lang="en-US" sz="1200" b="0" kern="1200" spc="-10">
                          <a:effectLst/>
                          <a:latin typeface="Calibri"/>
                        </a:rPr>
                        <a:t> </a:t>
                      </a:r>
                      <a:r>
                        <a:rPr lang="en-US" sz="1200" b="0" kern="1200">
                          <a:effectLst/>
                          <a:latin typeface="Calibri"/>
                        </a:rPr>
                        <a:t>from</a:t>
                      </a:r>
                      <a:r>
                        <a:rPr lang="en-US" sz="1200" b="0" kern="1200" spc="-5">
                          <a:effectLst/>
                          <a:latin typeface="Calibri"/>
                        </a:rPr>
                        <a:t> </a:t>
                      </a:r>
                      <a:r>
                        <a:rPr lang="en-US" sz="1200" b="0" kern="1200">
                          <a:effectLst/>
                          <a:latin typeface="Calibri"/>
                        </a:rPr>
                        <a:t>a</a:t>
                      </a:r>
                      <a:r>
                        <a:rPr lang="en-US" sz="1200" b="0" kern="1200" spc="-15">
                          <a:effectLst/>
                          <a:latin typeface="Calibri"/>
                        </a:rPr>
                        <a:t> </a:t>
                      </a:r>
                      <a:r>
                        <a:rPr lang="en-US" sz="1200" b="0" kern="1200">
                          <a:effectLst/>
                          <a:latin typeface="Calibri"/>
                        </a:rPr>
                        <a:t>sprinklers</a:t>
                      </a:r>
                      <a:r>
                        <a:rPr lang="en-US" sz="1200" b="0" kern="1200" spc="-235">
                          <a:effectLst/>
                          <a:latin typeface="Calibri"/>
                        </a:rPr>
                        <a:t> </a:t>
                      </a:r>
                      <a:r>
                        <a:rPr lang="en-US" sz="1200" b="0" kern="1200">
                          <a:effectLst/>
                          <a:latin typeface="Calibri"/>
                        </a:rPr>
                        <a:t>establish in</a:t>
                      </a:r>
                      <a:r>
                        <a:rPr lang="en-US" sz="1200" b="0" kern="1200" spc="5">
                          <a:effectLst/>
                          <a:latin typeface="Calibri"/>
                        </a:rPr>
                        <a:t> </a:t>
                      </a:r>
                      <a:r>
                        <a:rPr lang="en-US" sz="1200" b="0" kern="1200">
                          <a:effectLst/>
                          <a:latin typeface="Calibri"/>
                        </a:rPr>
                        <a:t>robot</a:t>
                      </a:r>
                      <a:endParaRPr lang="en-US" b="0">
                        <a:effectLst/>
                        <a:latin typeface="Calibri"/>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alpha val="20000"/>
                      </a:srgbClr>
                    </a:solidFill>
                  </a:tcPr>
                </a:tc>
                <a:extLst>
                  <a:ext uri="{0D108BD9-81ED-4DB2-BD59-A6C34878D82A}">
                    <a16:rowId xmlns:a16="http://schemas.microsoft.com/office/drawing/2014/main" val="960878535"/>
                  </a:ext>
                </a:extLst>
              </a:tr>
            </a:tbl>
          </a:graphicData>
        </a:graphic>
      </p:graphicFrame>
    </p:spTree>
    <p:extLst>
      <p:ext uri="{BB962C8B-B14F-4D97-AF65-F5344CB8AC3E}">
        <p14:creationId xmlns:p14="http://schemas.microsoft.com/office/powerpoint/2010/main" val="151311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6D5B244D-1888-CC7A-7B58-603D0BB88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FA597D-C6E4-43EE-876D-69EBBB7388A6}"/>
              </a:ext>
            </a:extLst>
          </p:cNvPr>
          <p:cNvSpPr>
            <a:spLocks noGrp="1"/>
          </p:cNvSpPr>
          <p:nvPr>
            <p:ph type="title"/>
          </p:nvPr>
        </p:nvSpPr>
        <p:spPr>
          <a:xfrm>
            <a:off x="2148840" y="0"/>
            <a:ext cx="5140569" cy="814111"/>
          </a:xfrm>
        </p:spPr>
        <p:txBody>
          <a:bodyPr>
            <a:normAutofit/>
          </a:bodyPr>
          <a:lstStyle/>
          <a:p>
            <a:r>
              <a:rPr lang="en-US" sz="4500">
                <a:solidFill>
                  <a:srgbClr val="000060"/>
                </a:solidFill>
              </a:rPr>
              <a:t>Research Question</a:t>
            </a:r>
          </a:p>
        </p:txBody>
      </p:sp>
      <p:sp>
        <p:nvSpPr>
          <p:cNvPr id="4" name="TextBox 3">
            <a:extLst>
              <a:ext uri="{FF2B5EF4-FFF2-40B4-BE49-F238E27FC236}">
                <a16:creationId xmlns:a16="http://schemas.microsoft.com/office/drawing/2014/main" id="{D99E6EED-AC5F-C5DA-6722-5CB8C51FCE52}"/>
              </a:ext>
            </a:extLst>
          </p:cNvPr>
          <p:cNvSpPr txBox="1"/>
          <p:nvPr/>
        </p:nvSpPr>
        <p:spPr>
          <a:xfrm>
            <a:off x="1477108" y="1703163"/>
            <a:ext cx="8706090" cy="149335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en-US" sz="3200">
                <a:ea typeface="+mj-ea"/>
                <a:cs typeface="+mj-cs"/>
              </a:rPr>
              <a:t>How to water the plants precisely according to the coordinates with the relative velocity of the robot ?</a:t>
            </a:r>
          </a:p>
        </p:txBody>
      </p:sp>
      <p:pic>
        <p:nvPicPr>
          <p:cNvPr id="3" name="Picture 2">
            <a:extLst>
              <a:ext uri="{FF2B5EF4-FFF2-40B4-BE49-F238E27FC236}">
                <a16:creationId xmlns:a16="http://schemas.microsoft.com/office/drawing/2014/main" id="{93E83E37-3E51-44CF-D304-139E395AD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7" name="Picture 2" descr="Robot with question mark stock illustration. Illustration of crux -  137794212">
            <a:extLst>
              <a:ext uri="{FF2B5EF4-FFF2-40B4-BE49-F238E27FC236}">
                <a16:creationId xmlns:a16="http://schemas.microsoft.com/office/drawing/2014/main" id="{158183FB-B88F-1E3C-70AE-C6ED76B6E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798" y="3908234"/>
            <a:ext cx="2279227" cy="17094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BCD65D9-BC94-8DD8-9513-0E3D82106624}"/>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408845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80CC4C5-D23E-9867-8A18-80C01B5B1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7EDC8C0D-73E5-6DC7-DE29-12FC477D6529}"/>
              </a:ext>
            </a:extLst>
          </p:cNvPr>
          <p:cNvSpPr txBox="1">
            <a:spLocks/>
          </p:cNvSpPr>
          <p:nvPr/>
        </p:nvSpPr>
        <p:spPr>
          <a:xfrm>
            <a:off x="3364824" y="2741268"/>
            <a:ext cx="4873283" cy="10103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en-US" sz="7200">
                <a:solidFill>
                  <a:srgbClr val="000060"/>
                </a:solidFill>
              </a:rPr>
              <a:t>OBJECTIVES</a:t>
            </a:r>
          </a:p>
        </p:txBody>
      </p:sp>
      <p:sp>
        <p:nvSpPr>
          <p:cNvPr id="2" name="Rectangle 1">
            <a:extLst>
              <a:ext uri="{FF2B5EF4-FFF2-40B4-BE49-F238E27FC236}">
                <a16:creationId xmlns:a16="http://schemas.microsoft.com/office/drawing/2014/main" id="{39660ADE-CACF-7059-98C1-340AB4DA2722}"/>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pic>
        <p:nvPicPr>
          <p:cNvPr id="5" name="Picture 4">
            <a:extLst>
              <a:ext uri="{FF2B5EF4-FFF2-40B4-BE49-F238E27FC236}">
                <a16:creationId xmlns:a16="http://schemas.microsoft.com/office/drawing/2014/main" id="{CF11FD49-F5AC-E424-31ED-F762CBBC0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Tree>
    <p:extLst>
      <p:ext uri="{BB962C8B-B14F-4D97-AF65-F5344CB8AC3E}">
        <p14:creationId xmlns:p14="http://schemas.microsoft.com/office/powerpoint/2010/main" val="154200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0C63E8-A910-D44C-E607-4B8AF909E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73B33AD0-DD00-1047-2A6D-8D1996161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5" name="Rectangle 4">
            <a:extLst>
              <a:ext uri="{FF2B5EF4-FFF2-40B4-BE49-F238E27FC236}">
                <a16:creationId xmlns:a16="http://schemas.microsoft.com/office/drawing/2014/main" id="{8A7301AE-EE7F-4422-9A33-1E93C9AC2BF2}"/>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sp>
        <p:nvSpPr>
          <p:cNvPr id="7" name="Title 1">
            <a:extLst>
              <a:ext uri="{FF2B5EF4-FFF2-40B4-BE49-F238E27FC236}">
                <a16:creationId xmlns:a16="http://schemas.microsoft.com/office/drawing/2014/main" id="{FC0F19D4-9837-A74F-9947-CF807BABDEDE}"/>
              </a:ext>
            </a:extLst>
          </p:cNvPr>
          <p:cNvSpPr txBox="1">
            <a:spLocks/>
          </p:cNvSpPr>
          <p:nvPr/>
        </p:nvSpPr>
        <p:spPr>
          <a:xfrm>
            <a:off x="2188424" y="0"/>
            <a:ext cx="4493455" cy="7794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Specific Objective</a:t>
            </a:r>
          </a:p>
        </p:txBody>
      </p:sp>
      <p:sp>
        <p:nvSpPr>
          <p:cNvPr id="9" name="Content Placeholder 2">
            <a:extLst>
              <a:ext uri="{FF2B5EF4-FFF2-40B4-BE49-F238E27FC236}">
                <a16:creationId xmlns:a16="http://schemas.microsoft.com/office/drawing/2014/main" id="{9C022D5A-D414-862F-891C-69A4C0A6DE98}"/>
              </a:ext>
            </a:extLst>
          </p:cNvPr>
          <p:cNvSpPr txBox="1">
            <a:spLocks/>
          </p:cNvSpPr>
          <p:nvPr/>
        </p:nvSpPr>
        <p:spPr>
          <a:xfrm>
            <a:off x="1342902" y="1924586"/>
            <a:ext cx="10515600" cy="31795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150000"/>
              </a:lnSpc>
            </a:pPr>
            <a:r>
              <a:rPr lang="en-US" sz="3200">
                <a:cs typeface="Times New Roman" panose="02020603050405020304" pitchFamily="18" charset="0"/>
              </a:rPr>
              <a:t>To Develop the liquid nozzles controller of the </a:t>
            </a:r>
            <a:r>
              <a:rPr lang="en-US" sz="3200" err="1">
                <a:cs typeface="Times New Roman" panose="02020603050405020304" pitchFamily="18" charset="0"/>
              </a:rPr>
              <a:t>TeaBot</a:t>
            </a:r>
            <a:r>
              <a:rPr lang="en-US" sz="3200">
                <a:cs typeface="Times New Roman" panose="02020603050405020304" pitchFamily="18" charset="0"/>
              </a:rPr>
              <a:t> to liquid fertilize the tea plants more efficiently.</a:t>
            </a:r>
          </a:p>
        </p:txBody>
      </p:sp>
    </p:spTree>
    <p:extLst>
      <p:ext uri="{BB962C8B-B14F-4D97-AF65-F5344CB8AC3E}">
        <p14:creationId xmlns:p14="http://schemas.microsoft.com/office/powerpoint/2010/main" val="419517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26B8439-AF72-2481-EF0F-0D3EF7ECB5F6}"/>
              </a:ext>
            </a:extLst>
          </p:cNvPr>
          <p:cNvSpPr txBox="1">
            <a:spLocks/>
          </p:cNvSpPr>
          <p:nvPr/>
        </p:nvSpPr>
        <p:spPr>
          <a:xfrm>
            <a:off x="1139483" y="911992"/>
            <a:ext cx="10104511" cy="519338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just">
              <a:lnSpc>
                <a:spcPct val="150000"/>
              </a:lnSpc>
            </a:pPr>
            <a:r>
              <a:rPr lang="en-US" sz="2400">
                <a:cs typeface="Times New Roman"/>
              </a:rPr>
              <a:t>Develop the motor controlling for the nozzles with PID controls.</a:t>
            </a:r>
          </a:p>
          <a:p>
            <a:pPr algn="just">
              <a:lnSpc>
                <a:spcPct val="150000"/>
              </a:lnSpc>
            </a:pPr>
            <a:r>
              <a:rPr lang="en-US" sz="2400">
                <a:solidFill>
                  <a:srgbClr val="000000"/>
                </a:solidFill>
              </a:rPr>
              <a:t>M</a:t>
            </a:r>
            <a:r>
              <a:rPr lang="en-US" sz="2400" b="0" i="0" u="none" strike="noStrike" baseline="0">
                <a:solidFill>
                  <a:srgbClr val="000000"/>
                </a:solidFill>
              </a:rPr>
              <a:t>ove the liquid nozzles to the exact spot with the </a:t>
            </a:r>
            <a:r>
              <a:rPr lang="en-US" sz="2400">
                <a:solidFill>
                  <a:srgbClr val="000000"/>
                </a:solidFill>
              </a:rPr>
              <a:t>given coordinates by the controller.</a:t>
            </a:r>
            <a:r>
              <a:rPr lang="en-US" sz="2400"/>
              <a:t> </a:t>
            </a:r>
          </a:p>
          <a:p>
            <a:pPr algn="just">
              <a:lnSpc>
                <a:spcPct val="150000"/>
              </a:lnSpc>
            </a:pPr>
            <a:r>
              <a:rPr lang="en-US" sz="2400">
                <a:cs typeface="Times New Roman"/>
              </a:rPr>
              <a:t>Develop the nozzle movements with the given coordinates by computer vision.</a:t>
            </a:r>
          </a:p>
          <a:p>
            <a:pPr algn="just">
              <a:lnSpc>
                <a:spcPct val="150000"/>
              </a:lnSpc>
            </a:pPr>
            <a:r>
              <a:rPr lang="en-US" sz="2400">
                <a:cs typeface="Times New Roman"/>
              </a:rPr>
              <a:t>To move the nozzles with the relative velocity of the robot. </a:t>
            </a:r>
          </a:p>
          <a:p>
            <a:pPr algn="just">
              <a:lnSpc>
                <a:spcPct val="150000"/>
              </a:lnSpc>
            </a:pPr>
            <a:r>
              <a:rPr lang="en-US" sz="2400">
                <a:solidFill>
                  <a:srgbClr val="000000"/>
                </a:solidFill>
              </a:rPr>
              <a:t>T</a:t>
            </a:r>
            <a:r>
              <a:rPr lang="en-US" sz="2400" b="0" i="0" u="none" strike="noStrike" baseline="0">
                <a:solidFill>
                  <a:srgbClr val="000000"/>
                </a:solidFill>
              </a:rPr>
              <a:t>o regulate water pressure and, if water blocks occur, have the system turn itself off</a:t>
            </a:r>
            <a:endParaRPr lang="en-US" sz="2400">
              <a:cs typeface="Times New Roman"/>
            </a:endParaRPr>
          </a:p>
          <a:p>
            <a:pPr algn="just">
              <a:lnSpc>
                <a:spcPct val="150000"/>
              </a:lnSpc>
            </a:pPr>
            <a:endParaRPr lang="en-US" sz="2400">
              <a:cs typeface="Times New Roman"/>
            </a:endParaRPr>
          </a:p>
          <a:p>
            <a:pPr algn="just">
              <a:lnSpc>
                <a:spcPct val="150000"/>
              </a:lnSpc>
            </a:pPr>
            <a:endParaRPr lang="en-US" sz="2400">
              <a:ea typeface="+mn-lt"/>
              <a:cs typeface="+mn-lt"/>
            </a:endParaRPr>
          </a:p>
          <a:p>
            <a:pPr marL="0" indent="0" algn="just">
              <a:buNone/>
            </a:pPr>
            <a:endParaRPr lang="en-US" sz="2400"/>
          </a:p>
        </p:txBody>
      </p:sp>
      <p:pic>
        <p:nvPicPr>
          <p:cNvPr id="3" name="Picture 2">
            <a:extLst>
              <a:ext uri="{FF2B5EF4-FFF2-40B4-BE49-F238E27FC236}">
                <a16:creationId xmlns:a16="http://schemas.microsoft.com/office/drawing/2014/main" id="{5A7C7B39-3985-8F0F-FB27-4D692768A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31B9E4EA-C997-0E6D-4275-48467A61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D3562194-9DA6-9CD5-C374-F936B1F1D6BE}"/>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sp>
        <p:nvSpPr>
          <p:cNvPr id="7" name="Title 1">
            <a:extLst>
              <a:ext uri="{FF2B5EF4-FFF2-40B4-BE49-F238E27FC236}">
                <a16:creationId xmlns:a16="http://schemas.microsoft.com/office/drawing/2014/main" id="{A96C34E1-D354-97A0-9149-56130DE1D669}"/>
              </a:ext>
            </a:extLst>
          </p:cNvPr>
          <p:cNvSpPr txBox="1">
            <a:spLocks/>
          </p:cNvSpPr>
          <p:nvPr/>
        </p:nvSpPr>
        <p:spPr>
          <a:xfrm>
            <a:off x="2188424" y="0"/>
            <a:ext cx="4493455" cy="779463"/>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Sub Objectives</a:t>
            </a:r>
          </a:p>
        </p:txBody>
      </p:sp>
    </p:spTree>
    <p:extLst>
      <p:ext uri="{BB962C8B-B14F-4D97-AF65-F5344CB8AC3E}">
        <p14:creationId xmlns:p14="http://schemas.microsoft.com/office/powerpoint/2010/main" val="394920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366B7289-4B76-1EFA-7A28-1581F22B6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521914-2039-F2F9-A3FC-1136FC8BC55A}"/>
              </a:ext>
            </a:extLst>
          </p:cNvPr>
          <p:cNvSpPr>
            <a:spLocks noGrp="1"/>
          </p:cNvSpPr>
          <p:nvPr>
            <p:ph type="title"/>
          </p:nvPr>
        </p:nvSpPr>
        <p:spPr>
          <a:xfrm>
            <a:off x="2099186" y="81964"/>
            <a:ext cx="3438378" cy="590969"/>
          </a:xfrm>
        </p:spPr>
        <p:txBody>
          <a:bodyPr>
            <a:noAutofit/>
          </a:bodyPr>
          <a:lstStyle/>
          <a:p>
            <a:r>
              <a:rPr lang="en-US" sz="4500">
                <a:solidFill>
                  <a:srgbClr val="000060"/>
                </a:solidFill>
              </a:rPr>
              <a:t>Methodology</a:t>
            </a:r>
          </a:p>
        </p:txBody>
      </p:sp>
      <p:pic>
        <p:nvPicPr>
          <p:cNvPr id="3" name="image4.jpeg" descr="Diagram, map  Description automatically generated">
            <a:extLst>
              <a:ext uri="{FF2B5EF4-FFF2-40B4-BE49-F238E27FC236}">
                <a16:creationId xmlns:a16="http://schemas.microsoft.com/office/drawing/2014/main" id="{14283F9C-3923-4D02-3E82-0B5C29EE0D69}"/>
              </a:ext>
            </a:extLst>
          </p:cNvPr>
          <p:cNvPicPr>
            <a:picLocks noChangeAspect="1"/>
          </p:cNvPicPr>
          <p:nvPr/>
        </p:nvPicPr>
        <p:blipFill>
          <a:blip r:embed="rId3"/>
          <a:stretch>
            <a:fillRect/>
          </a:stretch>
        </p:blipFill>
        <p:spPr>
          <a:xfrm>
            <a:off x="5985435" y="175751"/>
            <a:ext cx="4715389" cy="6682249"/>
          </a:xfrm>
          <a:prstGeom prst="rect">
            <a:avLst/>
          </a:prstGeom>
        </p:spPr>
      </p:pic>
      <p:pic>
        <p:nvPicPr>
          <p:cNvPr id="4" name="Picture 3">
            <a:extLst>
              <a:ext uri="{FF2B5EF4-FFF2-40B4-BE49-F238E27FC236}">
                <a16:creationId xmlns:a16="http://schemas.microsoft.com/office/drawing/2014/main" id="{3DCBC0D1-D6FF-5AC0-C132-978E7B928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E768A91F-1F65-C498-B575-E3539F7AB53A}"/>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pic>
        <p:nvPicPr>
          <p:cNvPr id="7" name="Picture 7" descr="Diagram&#10;&#10;Description automatically generated">
            <a:extLst>
              <a:ext uri="{FF2B5EF4-FFF2-40B4-BE49-F238E27FC236}">
                <a16:creationId xmlns:a16="http://schemas.microsoft.com/office/drawing/2014/main" id="{798711E1-C279-0DFD-9AAB-481907E9692A}"/>
              </a:ext>
            </a:extLst>
          </p:cNvPr>
          <p:cNvPicPr>
            <a:picLocks noChangeAspect="1"/>
          </p:cNvPicPr>
          <p:nvPr/>
        </p:nvPicPr>
        <p:blipFill>
          <a:blip r:embed="rId5"/>
          <a:stretch>
            <a:fillRect/>
          </a:stretch>
        </p:blipFill>
        <p:spPr>
          <a:xfrm>
            <a:off x="1158215" y="1446464"/>
            <a:ext cx="4643251" cy="4272879"/>
          </a:xfrm>
          <a:prstGeom prst="rect">
            <a:avLst/>
          </a:prstGeom>
        </p:spPr>
      </p:pic>
    </p:spTree>
    <p:extLst>
      <p:ext uri="{BB962C8B-B14F-4D97-AF65-F5344CB8AC3E}">
        <p14:creationId xmlns:p14="http://schemas.microsoft.com/office/powerpoint/2010/main" val="415697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9" descr="A picture containing text&#10;&#10;Description automatically generated">
            <a:extLst>
              <a:ext uri="{FF2B5EF4-FFF2-40B4-BE49-F238E27FC236}">
                <a16:creationId xmlns:a16="http://schemas.microsoft.com/office/drawing/2014/main" id="{AA34D1D0-58A5-034A-2EBB-666CA5D79FE2}"/>
              </a:ext>
            </a:extLst>
          </p:cNvPr>
          <p:cNvPicPr>
            <a:picLocks noChangeAspect="1"/>
          </p:cNvPicPr>
          <p:nvPr/>
        </p:nvPicPr>
        <p:blipFill>
          <a:blip r:embed="rId2"/>
          <a:stretch>
            <a:fillRect/>
          </a:stretch>
        </p:blipFill>
        <p:spPr>
          <a:xfrm>
            <a:off x="-2059" y="1375"/>
            <a:ext cx="12196118" cy="6855249"/>
          </a:xfrm>
          <a:prstGeom prst="rect">
            <a:avLst/>
          </a:prstGeom>
        </p:spPr>
      </p:pic>
      <p:pic>
        <p:nvPicPr>
          <p:cNvPr id="3" name="Picture 2">
            <a:extLst>
              <a:ext uri="{FF2B5EF4-FFF2-40B4-BE49-F238E27FC236}">
                <a16:creationId xmlns:a16="http://schemas.microsoft.com/office/drawing/2014/main" id="{06E9B733-C1F4-E008-EE74-3416672F9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Rectangle 4">
            <a:extLst>
              <a:ext uri="{FF2B5EF4-FFF2-40B4-BE49-F238E27FC236}">
                <a16:creationId xmlns:a16="http://schemas.microsoft.com/office/drawing/2014/main" id="{74D69069-3FFF-4D98-0BC8-5344D4E26503}"/>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sp>
        <p:nvSpPr>
          <p:cNvPr id="8" name="Title 1">
            <a:extLst>
              <a:ext uri="{FF2B5EF4-FFF2-40B4-BE49-F238E27FC236}">
                <a16:creationId xmlns:a16="http://schemas.microsoft.com/office/drawing/2014/main" id="{112B8381-DDEC-5048-F28B-BDEB34750FB8}"/>
              </a:ext>
            </a:extLst>
          </p:cNvPr>
          <p:cNvSpPr txBox="1">
            <a:spLocks/>
          </p:cNvSpPr>
          <p:nvPr/>
        </p:nvSpPr>
        <p:spPr>
          <a:xfrm>
            <a:off x="2306077" y="160047"/>
            <a:ext cx="3804474" cy="5330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000060"/>
                </a:solidFill>
              </a:rPr>
              <a:t>Technologies</a:t>
            </a:r>
          </a:p>
        </p:txBody>
      </p:sp>
      <p:graphicFrame>
        <p:nvGraphicFramePr>
          <p:cNvPr id="843" name="Diagram 842">
            <a:extLst>
              <a:ext uri="{FF2B5EF4-FFF2-40B4-BE49-F238E27FC236}">
                <a16:creationId xmlns:a16="http://schemas.microsoft.com/office/drawing/2014/main" id="{F58A292E-8786-97A1-6968-4989891BB4E3}"/>
              </a:ext>
            </a:extLst>
          </p:cNvPr>
          <p:cNvGraphicFramePr/>
          <p:nvPr>
            <p:extLst>
              <p:ext uri="{D42A27DB-BD31-4B8C-83A1-F6EECF244321}">
                <p14:modId xmlns:p14="http://schemas.microsoft.com/office/powerpoint/2010/main" val="2660560096"/>
              </p:ext>
            </p:extLst>
          </p:nvPr>
        </p:nvGraphicFramePr>
        <p:xfrm>
          <a:off x="6827170" y="1639905"/>
          <a:ext cx="5045272" cy="357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9A5B1278-A01C-CFC5-76E6-2CCCCA0660CA}"/>
              </a:ext>
            </a:extLst>
          </p:cNvPr>
          <p:cNvGrpSpPr/>
          <p:nvPr/>
        </p:nvGrpSpPr>
        <p:grpSpPr>
          <a:xfrm>
            <a:off x="1153016" y="1210778"/>
            <a:ext cx="4575534" cy="4931858"/>
            <a:chOff x="576241" y="1210778"/>
            <a:chExt cx="4575534" cy="4931858"/>
          </a:xfrm>
        </p:grpSpPr>
        <p:grpSp>
          <p:nvGrpSpPr>
            <p:cNvPr id="4" name="Group 3">
              <a:extLst>
                <a:ext uri="{FF2B5EF4-FFF2-40B4-BE49-F238E27FC236}">
                  <a16:creationId xmlns:a16="http://schemas.microsoft.com/office/drawing/2014/main" id="{4A2DB8AB-ED85-F531-1BE6-3CB24E1D9375}"/>
                </a:ext>
              </a:extLst>
            </p:cNvPr>
            <p:cNvGrpSpPr/>
            <p:nvPr/>
          </p:nvGrpSpPr>
          <p:grpSpPr>
            <a:xfrm>
              <a:off x="576241" y="1210778"/>
              <a:ext cx="4575534" cy="4931858"/>
              <a:chOff x="576241" y="1210778"/>
              <a:chExt cx="4575534" cy="4931858"/>
            </a:xfrm>
          </p:grpSpPr>
          <p:grpSp>
            <p:nvGrpSpPr>
              <p:cNvPr id="9" name="Group 8">
                <a:extLst>
                  <a:ext uri="{FF2B5EF4-FFF2-40B4-BE49-F238E27FC236}">
                    <a16:creationId xmlns:a16="http://schemas.microsoft.com/office/drawing/2014/main" id="{0DF21262-2242-429E-6A62-1221B396F159}"/>
                  </a:ext>
                </a:extLst>
              </p:cNvPr>
              <p:cNvGrpSpPr/>
              <p:nvPr/>
            </p:nvGrpSpPr>
            <p:grpSpPr>
              <a:xfrm>
                <a:off x="619414" y="1210778"/>
                <a:ext cx="4532361" cy="4931858"/>
                <a:chOff x="530917" y="963071"/>
                <a:chExt cx="4532361" cy="4931858"/>
              </a:xfrm>
            </p:grpSpPr>
            <p:grpSp>
              <p:nvGrpSpPr>
                <p:cNvPr id="13" name="Group 12">
                  <a:extLst>
                    <a:ext uri="{FF2B5EF4-FFF2-40B4-BE49-F238E27FC236}">
                      <a16:creationId xmlns:a16="http://schemas.microsoft.com/office/drawing/2014/main" id="{4C096F37-2AEF-AA07-BBE2-B84AE1098C82}"/>
                    </a:ext>
                  </a:extLst>
                </p:cNvPr>
                <p:cNvGrpSpPr/>
                <p:nvPr/>
              </p:nvGrpSpPr>
              <p:grpSpPr>
                <a:xfrm>
                  <a:off x="530917" y="963071"/>
                  <a:ext cx="4532361" cy="4931858"/>
                  <a:chOff x="757090" y="1232603"/>
                  <a:chExt cx="4532361" cy="4931858"/>
                </a:xfrm>
              </p:grpSpPr>
              <p:cxnSp>
                <p:nvCxnSpPr>
                  <p:cNvPr id="15" name="Straight Connector 14">
                    <a:extLst>
                      <a:ext uri="{FF2B5EF4-FFF2-40B4-BE49-F238E27FC236}">
                        <a16:creationId xmlns:a16="http://schemas.microsoft.com/office/drawing/2014/main" id="{99EA2889-BD1C-28A4-AF59-022DBCCAD453}"/>
                      </a:ext>
                    </a:extLst>
                  </p:cNvPr>
                  <p:cNvCxnSpPr>
                    <a:cxnSpLocks/>
                    <a:stCxn id="18" idx="6"/>
                    <a:endCxn id="21" idx="2"/>
                  </p:cNvCxnSpPr>
                  <p:nvPr/>
                </p:nvCxnSpPr>
                <p:spPr>
                  <a:xfrm flipV="1">
                    <a:off x="1859502" y="3681058"/>
                    <a:ext cx="1410792" cy="2000889"/>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F0422D4-9B0E-6868-D00C-08B92EF53EF4}"/>
                      </a:ext>
                    </a:extLst>
                  </p:cNvPr>
                  <p:cNvGrpSpPr/>
                  <p:nvPr/>
                </p:nvGrpSpPr>
                <p:grpSpPr>
                  <a:xfrm>
                    <a:off x="797291" y="1232603"/>
                    <a:ext cx="1007631" cy="999519"/>
                    <a:chOff x="3871582" y="1276015"/>
                    <a:chExt cx="1439885" cy="1417100"/>
                  </a:xfrm>
                </p:grpSpPr>
                <p:pic>
                  <p:nvPicPr>
                    <p:cNvPr id="22" name="Picture 21">
                      <a:extLst>
                        <a:ext uri="{FF2B5EF4-FFF2-40B4-BE49-F238E27FC236}">
                          <a16:creationId xmlns:a16="http://schemas.microsoft.com/office/drawing/2014/main" id="{328BF666-85F1-2E50-4D49-9110C36C4E6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871582" y="1638711"/>
                      <a:ext cx="1439885" cy="719941"/>
                    </a:xfrm>
                    <a:prstGeom prst="rect">
                      <a:avLst/>
                    </a:prstGeom>
                  </p:spPr>
                </p:pic>
                <p:sp>
                  <p:nvSpPr>
                    <p:cNvPr id="23" name="Oval 22">
                      <a:extLst>
                        <a:ext uri="{FF2B5EF4-FFF2-40B4-BE49-F238E27FC236}">
                          <a16:creationId xmlns:a16="http://schemas.microsoft.com/office/drawing/2014/main" id="{0354609F-7114-EEF9-4E0F-0A836A429EA0}"/>
                        </a:ext>
                      </a:extLst>
                    </p:cNvPr>
                    <p:cNvSpPr/>
                    <p:nvPr/>
                  </p:nvSpPr>
                  <p:spPr>
                    <a:xfrm>
                      <a:off x="3871582" y="1276015"/>
                      <a:ext cx="1417100" cy="14171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7" name="Oval 16">
                    <a:extLst>
                      <a:ext uri="{FF2B5EF4-FFF2-40B4-BE49-F238E27FC236}">
                        <a16:creationId xmlns:a16="http://schemas.microsoft.com/office/drawing/2014/main" id="{1B180452-6532-3017-DF82-4DC1C33DCD60}"/>
                      </a:ext>
                    </a:extLst>
                  </p:cNvPr>
                  <p:cNvSpPr/>
                  <p:nvPr/>
                </p:nvSpPr>
                <p:spPr>
                  <a:xfrm>
                    <a:off x="757090" y="3845475"/>
                    <a:ext cx="967616" cy="1014518"/>
                  </a:xfrm>
                  <a:prstGeom prst="ellipse">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8" name="Oval 17">
                    <a:extLst>
                      <a:ext uri="{FF2B5EF4-FFF2-40B4-BE49-F238E27FC236}">
                        <a16:creationId xmlns:a16="http://schemas.microsoft.com/office/drawing/2014/main" id="{A1AEFA7C-85E2-E205-FE92-DB28007AF316}"/>
                      </a:ext>
                    </a:extLst>
                  </p:cNvPr>
                  <p:cNvSpPr/>
                  <p:nvPr/>
                </p:nvSpPr>
                <p:spPr>
                  <a:xfrm>
                    <a:off x="837698" y="5199432"/>
                    <a:ext cx="1021804" cy="965029"/>
                  </a:xfrm>
                  <a:prstGeom prst="ellipse">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9" name="Straight Connector 18">
                    <a:extLst>
                      <a:ext uri="{FF2B5EF4-FFF2-40B4-BE49-F238E27FC236}">
                        <a16:creationId xmlns:a16="http://schemas.microsoft.com/office/drawing/2014/main" id="{D9E96E3B-AB72-F49D-E518-C6BDAA4AFEE6}"/>
                      </a:ext>
                    </a:extLst>
                  </p:cNvPr>
                  <p:cNvCxnSpPr>
                    <a:cxnSpLocks/>
                    <a:stCxn id="23" idx="6"/>
                  </p:cNvCxnSpPr>
                  <p:nvPr/>
                </p:nvCxnSpPr>
                <p:spPr>
                  <a:xfrm>
                    <a:off x="1788977" y="1732363"/>
                    <a:ext cx="1478679" cy="18799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F479E3-0C2A-3E3E-B2DC-D58759A9CCCF}"/>
                      </a:ext>
                    </a:extLst>
                  </p:cNvPr>
                  <p:cNvCxnSpPr>
                    <a:cxnSpLocks/>
                    <a:stCxn id="17" idx="6"/>
                    <a:endCxn id="21" idx="2"/>
                  </p:cNvCxnSpPr>
                  <p:nvPr/>
                </p:nvCxnSpPr>
                <p:spPr>
                  <a:xfrm flipV="1">
                    <a:off x="1724706" y="3681058"/>
                    <a:ext cx="1545588" cy="671676"/>
                  </a:xfrm>
                  <a:prstGeom prst="line">
                    <a:avLst/>
                  </a:prstGeom>
                  <a:ln w="38100">
                    <a:solidFill>
                      <a:srgbClr val="2E75B6"/>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D9AC1F2-B7A2-8828-0120-66DD008B1704}"/>
                      </a:ext>
                    </a:extLst>
                  </p:cNvPr>
                  <p:cNvSpPr/>
                  <p:nvPr/>
                </p:nvSpPr>
                <p:spPr>
                  <a:xfrm>
                    <a:off x="3270294" y="2782255"/>
                    <a:ext cx="2019157" cy="179760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pic>
              <p:nvPicPr>
                <p:cNvPr id="14" name="Picture 13">
                  <a:extLst>
                    <a:ext uri="{FF2B5EF4-FFF2-40B4-BE49-F238E27FC236}">
                      <a16:creationId xmlns:a16="http://schemas.microsoft.com/office/drawing/2014/main" id="{454E3FD5-75BA-082E-718B-16643651B754}"/>
                    </a:ext>
                  </a:extLst>
                </p:cNvPr>
                <p:cNvPicPr>
                  <a:picLocks noChangeAspect="1"/>
                </p:cNvPicPr>
                <p:nvPr/>
              </p:nvPicPr>
              <p:blipFill>
                <a:blip r:embed="rId10"/>
                <a:stretch>
                  <a:fillRect/>
                </a:stretch>
              </p:blipFill>
              <p:spPr>
                <a:xfrm>
                  <a:off x="805613" y="5227935"/>
                  <a:ext cx="683323" cy="368957"/>
                </a:xfrm>
                <a:prstGeom prst="rect">
                  <a:avLst/>
                </a:prstGeom>
              </p:spPr>
            </p:pic>
          </p:grpSp>
          <p:pic>
            <p:nvPicPr>
              <p:cNvPr id="10" name="Picture 9" descr="Logo&#10;&#10;Description automatically generated">
                <a:extLst>
                  <a:ext uri="{FF2B5EF4-FFF2-40B4-BE49-F238E27FC236}">
                    <a16:creationId xmlns:a16="http://schemas.microsoft.com/office/drawing/2014/main" id="{12B45BBE-3ECC-205C-A4A5-5CA236DA3D8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4458" y="2894248"/>
                <a:ext cx="1371600" cy="1342913"/>
              </a:xfrm>
              <a:prstGeom prst="rect">
                <a:avLst/>
              </a:prstGeom>
            </p:spPr>
          </p:pic>
          <p:sp>
            <p:nvSpPr>
              <p:cNvPr id="11" name="Oval 10">
                <a:extLst>
                  <a:ext uri="{FF2B5EF4-FFF2-40B4-BE49-F238E27FC236}">
                    <a16:creationId xmlns:a16="http://schemas.microsoft.com/office/drawing/2014/main" id="{362A1F6A-45EC-FF85-70E3-BCB5E1854810}"/>
                  </a:ext>
                </a:extLst>
              </p:cNvPr>
              <p:cNvSpPr/>
              <p:nvPr/>
            </p:nvSpPr>
            <p:spPr>
              <a:xfrm>
                <a:off x="576241" y="2466116"/>
                <a:ext cx="967616" cy="1014518"/>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2" name="Straight Connector 11">
                <a:extLst>
                  <a:ext uri="{FF2B5EF4-FFF2-40B4-BE49-F238E27FC236}">
                    <a16:creationId xmlns:a16="http://schemas.microsoft.com/office/drawing/2014/main" id="{64305782-6316-86DA-227F-E515B3C6947E}"/>
                  </a:ext>
                </a:extLst>
              </p:cNvPr>
              <p:cNvCxnSpPr>
                <a:cxnSpLocks/>
                <a:endCxn id="21" idx="2"/>
              </p:cNvCxnSpPr>
              <p:nvPr/>
            </p:nvCxnSpPr>
            <p:spPr>
              <a:xfrm>
                <a:off x="1540863" y="3116414"/>
                <a:ext cx="1591755" cy="54281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grpSp>
        <p:pic>
          <p:nvPicPr>
            <p:cNvPr id="6" name="Picture 6" descr="A picture containing clipart&#10;&#10;Description automatically generated">
              <a:extLst>
                <a:ext uri="{FF2B5EF4-FFF2-40B4-BE49-F238E27FC236}">
                  <a16:creationId xmlns:a16="http://schemas.microsoft.com/office/drawing/2014/main" id="{DE8DF83A-4ACE-4FAC-3400-B4CD045EFFAD}"/>
                </a:ext>
              </a:extLst>
            </p:cNvPr>
            <p:cNvPicPr>
              <a:picLocks noChangeAspect="1"/>
            </p:cNvPicPr>
            <p:nvPr/>
          </p:nvPicPr>
          <p:blipFill>
            <a:blip r:embed="rId12"/>
            <a:stretch>
              <a:fillRect/>
            </a:stretch>
          </p:blipFill>
          <p:spPr>
            <a:xfrm>
              <a:off x="798407" y="2664566"/>
              <a:ext cx="567717" cy="565432"/>
            </a:xfrm>
            <a:prstGeom prst="rect">
              <a:avLst/>
            </a:prstGeom>
          </p:spPr>
        </p:pic>
        <p:pic>
          <p:nvPicPr>
            <p:cNvPr id="7" name="Picture 6" descr="Icon&#10;&#10;Description automatically generated">
              <a:extLst>
                <a:ext uri="{FF2B5EF4-FFF2-40B4-BE49-F238E27FC236}">
                  <a16:creationId xmlns:a16="http://schemas.microsoft.com/office/drawing/2014/main" id="{2FC87B91-74A6-FFCC-D88E-2CDE4E1B305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1539" y="4076696"/>
              <a:ext cx="503367" cy="513263"/>
            </a:xfrm>
            <a:prstGeom prst="rect">
              <a:avLst/>
            </a:prstGeom>
          </p:spPr>
        </p:pic>
      </p:grpSp>
    </p:spTree>
    <p:extLst>
      <p:ext uri="{BB962C8B-B14F-4D97-AF65-F5344CB8AC3E}">
        <p14:creationId xmlns:p14="http://schemas.microsoft.com/office/powerpoint/2010/main" val="216981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43"/>
                                        </p:tgtEl>
                                        <p:attrNameLst>
                                          <p:attrName>style.visibility</p:attrName>
                                        </p:attrNameLst>
                                      </p:cBhvr>
                                      <p:to>
                                        <p:strVal val="visible"/>
                                      </p:to>
                                    </p:set>
                                    <p:animEffect transition="in" filter="circle(in)">
                                      <p:cBhvr>
                                        <p:cTn id="7" dur="2000"/>
                                        <p:tgtEl>
                                          <p:spTgt spid="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43" grpId="0">
        <p:bldAsOne/>
      </p:bldGraphic>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0D5B4D9A-EED3-1FF2-47D8-2E449D50D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F7805C-101E-E479-534A-8C6814CC8DC9}"/>
              </a:ext>
            </a:extLst>
          </p:cNvPr>
          <p:cNvSpPr>
            <a:spLocks noGrp="1"/>
          </p:cNvSpPr>
          <p:nvPr>
            <p:ph type="title"/>
          </p:nvPr>
        </p:nvSpPr>
        <p:spPr>
          <a:xfrm>
            <a:off x="2148840" y="24188"/>
            <a:ext cx="3444362" cy="681572"/>
          </a:xfrm>
        </p:spPr>
        <p:txBody>
          <a:bodyPr>
            <a:noAutofit/>
          </a:bodyPr>
          <a:lstStyle/>
          <a:p>
            <a:r>
              <a:rPr lang="en-US" sz="4500">
                <a:solidFill>
                  <a:srgbClr val="000060"/>
                </a:solidFill>
              </a:rPr>
              <a:t>Requirements</a:t>
            </a:r>
          </a:p>
        </p:txBody>
      </p:sp>
      <p:pic>
        <p:nvPicPr>
          <p:cNvPr id="3" name="Picture 2">
            <a:extLst>
              <a:ext uri="{FF2B5EF4-FFF2-40B4-BE49-F238E27FC236}">
                <a16:creationId xmlns:a16="http://schemas.microsoft.com/office/drawing/2014/main" id="{91D36D7F-C261-C8CB-1022-02D2351E6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graphicFrame>
        <p:nvGraphicFramePr>
          <p:cNvPr id="4" name="Diagram 3">
            <a:extLst>
              <a:ext uri="{FF2B5EF4-FFF2-40B4-BE49-F238E27FC236}">
                <a16:creationId xmlns:a16="http://schemas.microsoft.com/office/drawing/2014/main" id="{5BDF8941-0B2F-BD04-17D9-26E7E5E1B60F}"/>
              </a:ext>
            </a:extLst>
          </p:cNvPr>
          <p:cNvGraphicFramePr/>
          <p:nvPr>
            <p:extLst>
              <p:ext uri="{D42A27DB-BD31-4B8C-83A1-F6EECF244321}">
                <p14:modId xmlns:p14="http://schemas.microsoft.com/office/powerpoint/2010/main" val="2178796731"/>
              </p:ext>
            </p:extLst>
          </p:nvPr>
        </p:nvGraphicFramePr>
        <p:xfrm>
          <a:off x="647114" y="942558"/>
          <a:ext cx="11211951" cy="51065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0EBBFD02-15B8-FE53-0E45-A4981EC3ADCD}"/>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spTree>
    <p:extLst>
      <p:ext uri="{BB962C8B-B14F-4D97-AF65-F5344CB8AC3E}">
        <p14:creationId xmlns:p14="http://schemas.microsoft.com/office/powerpoint/2010/main" val="102544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D21D2B-C5F2-09AF-1F61-261B14AC1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3423345C-03E7-3D07-CC32-0386CFEAB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Graphical user interface, website&#10;&#10;Description automatically generated">
            <a:extLst>
              <a:ext uri="{FF2B5EF4-FFF2-40B4-BE49-F238E27FC236}">
                <a16:creationId xmlns:a16="http://schemas.microsoft.com/office/drawing/2014/main" id="{56041E58-8DC7-656B-72E7-1F7896B60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64" y="780761"/>
            <a:ext cx="10746658" cy="6005900"/>
          </a:xfrm>
          <a:prstGeom prst="rect">
            <a:avLst/>
          </a:prstGeom>
        </p:spPr>
      </p:pic>
    </p:spTree>
    <p:extLst>
      <p:ext uri="{BB962C8B-B14F-4D97-AF65-F5344CB8AC3E}">
        <p14:creationId xmlns:p14="http://schemas.microsoft.com/office/powerpoint/2010/main" val="146723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D1C49179-10A7-A8D3-FDC3-F0B54D216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A703E25F-3726-1153-826C-60C8AC034EF6}"/>
              </a:ext>
            </a:extLst>
          </p:cNvPr>
          <p:cNvSpPr txBox="1">
            <a:spLocks/>
          </p:cNvSpPr>
          <p:nvPr/>
        </p:nvSpPr>
        <p:spPr>
          <a:xfrm>
            <a:off x="2259241" y="174165"/>
            <a:ext cx="8251598" cy="522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60"/>
                </a:solidFill>
                <a:effectLst/>
                <a:uLnTx/>
                <a:uFillTx/>
                <a:ea typeface="+mj-ea"/>
                <a:cs typeface="+mj-cs"/>
              </a:rPr>
              <a:t>Work Breakdown Structure</a:t>
            </a:r>
          </a:p>
        </p:txBody>
      </p:sp>
      <p:pic>
        <p:nvPicPr>
          <p:cNvPr id="3" name="Picture 2">
            <a:extLst>
              <a:ext uri="{FF2B5EF4-FFF2-40B4-BE49-F238E27FC236}">
                <a16:creationId xmlns:a16="http://schemas.microsoft.com/office/drawing/2014/main" id="{CE507DDC-B118-6B51-41C3-51CBB2FA5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2" name="Rectangle 1">
            <a:extLst>
              <a:ext uri="{FF2B5EF4-FFF2-40B4-BE49-F238E27FC236}">
                <a16:creationId xmlns:a16="http://schemas.microsoft.com/office/drawing/2014/main" id="{3C151B88-DCDA-9B7D-DD94-7BEFB09BD3CB}"/>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grpSp>
        <p:nvGrpSpPr>
          <p:cNvPr id="1088" name="Group 1087">
            <a:extLst>
              <a:ext uri="{FF2B5EF4-FFF2-40B4-BE49-F238E27FC236}">
                <a16:creationId xmlns:a16="http://schemas.microsoft.com/office/drawing/2014/main" id="{BDC3CD90-9A99-24CA-423E-1796C3450E51}"/>
              </a:ext>
            </a:extLst>
          </p:cNvPr>
          <p:cNvGrpSpPr/>
          <p:nvPr/>
        </p:nvGrpSpPr>
        <p:grpSpPr>
          <a:xfrm>
            <a:off x="2838153" y="1216405"/>
            <a:ext cx="6852038" cy="4655699"/>
            <a:chOff x="2838153" y="1216405"/>
            <a:chExt cx="6852038" cy="4655699"/>
          </a:xfrm>
        </p:grpSpPr>
        <p:cxnSp>
          <p:nvCxnSpPr>
            <p:cNvPr id="7" name="Straight Connector 6">
              <a:extLst>
                <a:ext uri="{FF2B5EF4-FFF2-40B4-BE49-F238E27FC236}">
                  <a16:creationId xmlns:a16="http://schemas.microsoft.com/office/drawing/2014/main" id="{18CE6574-42BE-3A2F-AF67-197F94875B1D}"/>
                </a:ext>
              </a:extLst>
            </p:cNvPr>
            <p:cNvCxnSpPr>
              <a:cxnSpLocks/>
            </p:cNvCxnSpPr>
            <p:nvPr/>
          </p:nvCxnSpPr>
          <p:spPr>
            <a:xfrm>
              <a:off x="5742675" y="1749909"/>
              <a:ext cx="0" cy="313445"/>
            </a:xfrm>
            <a:prstGeom prst="line">
              <a:avLst/>
            </a:prstGeom>
          </p:spPr>
          <p:style>
            <a:lnRef idx="2">
              <a:schemeClr val="dk1"/>
            </a:lnRef>
            <a:fillRef idx="0">
              <a:schemeClr val="dk1"/>
            </a:fillRef>
            <a:effectRef idx="1">
              <a:schemeClr val="dk1"/>
            </a:effectRef>
            <a:fontRef idx="minor">
              <a:schemeClr val="tx1"/>
            </a:fontRef>
          </p:style>
        </p:cxnSp>
        <p:sp>
          <p:nvSpPr>
            <p:cNvPr id="17" name="Straight Connector 9">
              <a:extLst>
                <a:ext uri="{FF2B5EF4-FFF2-40B4-BE49-F238E27FC236}">
                  <a16:creationId xmlns:a16="http://schemas.microsoft.com/office/drawing/2014/main" id="{D4F34373-C0AC-D4D6-05DF-15F7BC0D794A}"/>
                </a:ext>
              </a:extLst>
            </p:cNvPr>
            <p:cNvSpPr/>
            <p:nvPr/>
          </p:nvSpPr>
          <p:spPr>
            <a:xfrm>
              <a:off x="7811527" y="2656542"/>
              <a:ext cx="172114" cy="2157168"/>
            </a:xfrm>
            <a:custGeom>
              <a:avLst/>
              <a:gdLst/>
              <a:ahLst/>
              <a:cxnLst/>
              <a:rect l="0" t="0" r="0" b="0"/>
              <a:pathLst>
                <a:path>
                  <a:moveTo>
                    <a:pt x="0" y="0"/>
                  </a:moveTo>
                  <a:lnTo>
                    <a:pt x="0" y="2157168"/>
                  </a:lnTo>
                  <a:lnTo>
                    <a:pt x="172114" y="2157168"/>
                  </a:lnTo>
                </a:path>
              </a:pathLst>
            </a:custGeom>
            <a:noFill/>
            <a:ln w="12700" cap="flat" cmpd="sng" algn="ctr">
              <a:solidFill>
                <a:sysClr val="windowText" lastClr="000000"/>
              </a:solidFill>
              <a:prstDash val="solid"/>
              <a:miter lim="800000"/>
            </a:ln>
            <a:effectLst/>
          </p:spPr>
        </p:sp>
        <p:sp>
          <p:nvSpPr>
            <p:cNvPr id="18" name="Straight Connector 10">
              <a:extLst>
                <a:ext uri="{FF2B5EF4-FFF2-40B4-BE49-F238E27FC236}">
                  <a16:creationId xmlns:a16="http://schemas.microsoft.com/office/drawing/2014/main" id="{05CFFB87-99C0-8A30-252C-F1328575CE74}"/>
                </a:ext>
              </a:extLst>
            </p:cNvPr>
            <p:cNvSpPr/>
            <p:nvPr/>
          </p:nvSpPr>
          <p:spPr>
            <a:xfrm>
              <a:off x="7811527" y="2656542"/>
              <a:ext cx="172114" cy="1342493"/>
            </a:xfrm>
            <a:custGeom>
              <a:avLst/>
              <a:gdLst/>
              <a:ahLst/>
              <a:cxnLst/>
              <a:rect l="0" t="0" r="0" b="0"/>
              <a:pathLst>
                <a:path>
                  <a:moveTo>
                    <a:pt x="0" y="0"/>
                  </a:moveTo>
                  <a:lnTo>
                    <a:pt x="0" y="1342493"/>
                  </a:lnTo>
                  <a:lnTo>
                    <a:pt x="172114" y="1342493"/>
                  </a:lnTo>
                </a:path>
              </a:pathLst>
            </a:custGeom>
            <a:noFill/>
            <a:ln w="12700" cap="flat" cmpd="sng" algn="ctr">
              <a:solidFill>
                <a:sysClr val="windowText" lastClr="000000"/>
              </a:solidFill>
              <a:prstDash val="solid"/>
              <a:miter lim="800000"/>
            </a:ln>
            <a:effectLst/>
          </p:spPr>
        </p:sp>
        <p:sp>
          <p:nvSpPr>
            <p:cNvPr id="19" name="Straight Connector 11">
              <a:extLst>
                <a:ext uri="{FF2B5EF4-FFF2-40B4-BE49-F238E27FC236}">
                  <a16:creationId xmlns:a16="http://schemas.microsoft.com/office/drawing/2014/main" id="{CC203E6A-3D18-738A-F89E-B2A7FE8E9C26}"/>
                </a:ext>
              </a:extLst>
            </p:cNvPr>
            <p:cNvSpPr/>
            <p:nvPr/>
          </p:nvSpPr>
          <p:spPr>
            <a:xfrm>
              <a:off x="7811527" y="2656542"/>
              <a:ext cx="172114" cy="527817"/>
            </a:xfrm>
            <a:custGeom>
              <a:avLst/>
              <a:gdLst/>
              <a:ahLst/>
              <a:cxnLst/>
              <a:rect l="0" t="0" r="0" b="0"/>
              <a:pathLst>
                <a:path>
                  <a:moveTo>
                    <a:pt x="0" y="0"/>
                  </a:moveTo>
                  <a:lnTo>
                    <a:pt x="0" y="527817"/>
                  </a:lnTo>
                  <a:lnTo>
                    <a:pt x="172114" y="527817"/>
                  </a:lnTo>
                </a:path>
              </a:pathLst>
            </a:custGeom>
            <a:noFill/>
            <a:ln w="12700" cap="flat" cmpd="sng" algn="ctr">
              <a:solidFill>
                <a:sysClr val="windowText" lastClr="000000"/>
              </a:solidFill>
              <a:prstDash val="solid"/>
              <a:miter lim="800000"/>
            </a:ln>
            <a:effectLst/>
          </p:spPr>
        </p:sp>
        <p:sp>
          <p:nvSpPr>
            <p:cNvPr id="21" name="Straight Connector 13">
              <a:extLst>
                <a:ext uri="{FF2B5EF4-FFF2-40B4-BE49-F238E27FC236}">
                  <a16:creationId xmlns:a16="http://schemas.microsoft.com/office/drawing/2014/main" id="{7DE33EE5-5AFE-DAEA-E80A-640F96FED1E3}"/>
                </a:ext>
              </a:extLst>
            </p:cNvPr>
            <p:cNvSpPr/>
            <p:nvPr/>
          </p:nvSpPr>
          <p:spPr>
            <a:xfrm>
              <a:off x="5297795" y="2642107"/>
              <a:ext cx="172114" cy="2157168"/>
            </a:xfrm>
            <a:custGeom>
              <a:avLst/>
              <a:gdLst/>
              <a:ahLst/>
              <a:cxnLst/>
              <a:rect l="0" t="0" r="0" b="0"/>
              <a:pathLst>
                <a:path>
                  <a:moveTo>
                    <a:pt x="0" y="0"/>
                  </a:moveTo>
                  <a:lnTo>
                    <a:pt x="0" y="2157168"/>
                  </a:lnTo>
                  <a:lnTo>
                    <a:pt x="172114" y="2157168"/>
                  </a:lnTo>
                </a:path>
              </a:pathLst>
            </a:custGeom>
            <a:noFill/>
            <a:ln w="12700" cap="flat" cmpd="sng" algn="ctr">
              <a:solidFill>
                <a:sysClr val="windowText" lastClr="000000"/>
              </a:solidFill>
              <a:prstDash val="solid"/>
              <a:miter lim="800000"/>
            </a:ln>
            <a:effectLst/>
          </p:spPr>
        </p:sp>
        <p:sp>
          <p:nvSpPr>
            <p:cNvPr id="22" name="Straight Connector 14">
              <a:extLst>
                <a:ext uri="{FF2B5EF4-FFF2-40B4-BE49-F238E27FC236}">
                  <a16:creationId xmlns:a16="http://schemas.microsoft.com/office/drawing/2014/main" id="{F2542B82-F8A2-F8A8-B074-7C57A0BDF900}"/>
                </a:ext>
              </a:extLst>
            </p:cNvPr>
            <p:cNvSpPr/>
            <p:nvPr/>
          </p:nvSpPr>
          <p:spPr>
            <a:xfrm>
              <a:off x="5297795" y="2642107"/>
              <a:ext cx="172114" cy="1342493"/>
            </a:xfrm>
            <a:custGeom>
              <a:avLst/>
              <a:gdLst/>
              <a:ahLst/>
              <a:cxnLst/>
              <a:rect l="0" t="0" r="0" b="0"/>
              <a:pathLst>
                <a:path>
                  <a:moveTo>
                    <a:pt x="0" y="0"/>
                  </a:moveTo>
                  <a:lnTo>
                    <a:pt x="0" y="1342493"/>
                  </a:lnTo>
                  <a:lnTo>
                    <a:pt x="172114" y="1342493"/>
                  </a:lnTo>
                </a:path>
              </a:pathLst>
            </a:custGeom>
            <a:noFill/>
            <a:ln w="12700" cap="flat" cmpd="sng" algn="ctr">
              <a:solidFill>
                <a:sysClr val="windowText" lastClr="000000"/>
              </a:solidFill>
              <a:prstDash val="solid"/>
              <a:miter lim="800000"/>
            </a:ln>
            <a:effectLst/>
          </p:spPr>
        </p:sp>
        <p:sp>
          <p:nvSpPr>
            <p:cNvPr id="23" name="Straight Connector 15">
              <a:extLst>
                <a:ext uri="{FF2B5EF4-FFF2-40B4-BE49-F238E27FC236}">
                  <a16:creationId xmlns:a16="http://schemas.microsoft.com/office/drawing/2014/main" id="{41E474A4-406B-7BE9-6B83-05643BCB38D7}"/>
                </a:ext>
              </a:extLst>
            </p:cNvPr>
            <p:cNvSpPr/>
            <p:nvPr/>
          </p:nvSpPr>
          <p:spPr>
            <a:xfrm>
              <a:off x="5297795" y="2642107"/>
              <a:ext cx="172114" cy="527817"/>
            </a:xfrm>
            <a:custGeom>
              <a:avLst/>
              <a:gdLst/>
              <a:ahLst/>
              <a:cxnLst/>
              <a:rect l="0" t="0" r="0" b="0"/>
              <a:pathLst>
                <a:path>
                  <a:moveTo>
                    <a:pt x="0" y="0"/>
                  </a:moveTo>
                  <a:lnTo>
                    <a:pt x="0" y="527817"/>
                  </a:lnTo>
                  <a:lnTo>
                    <a:pt x="172114" y="527817"/>
                  </a:lnTo>
                </a:path>
              </a:pathLst>
            </a:custGeom>
            <a:noFill/>
            <a:ln w="12700" cap="flat" cmpd="sng" algn="ctr">
              <a:solidFill>
                <a:sysClr val="windowText" lastClr="000000"/>
              </a:solidFill>
              <a:prstDash val="solid"/>
              <a:miter lim="800000"/>
            </a:ln>
            <a:effectLst/>
          </p:spPr>
        </p:sp>
        <p:sp>
          <p:nvSpPr>
            <p:cNvPr id="25" name="Straight Connector 17">
              <a:extLst>
                <a:ext uri="{FF2B5EF4-FFF2-40B4-BE49-F238E27FC236}">
                  <a16:creationId xmlns:a16="http://schemas.microsoft.com/office/drawing/2014/main" id="{E1E78054-659B-73FA-8E1F-699A0FAC850E}"/>
                </a:ext>
              </a:extLst>
            </p:cNvPr>
            <p:cNvSpPr/>
            <p:nvPr/>
          </p:nvSpPr>
          <p:spPr>
            <a:xfrm>
              <a:off x="2952895" y="2630719"/>
              <a:ext cx="107422" cy="2954528"/>
            </a:xfrm>
            <a:custGeom>
              <a:avLst/>
              <a:gdLst/>
              <a:ahLst/>
              <a:cxnLst/>
              <a:rect l="0" t="0" r="0" b="0"/>
              <a:pathLst>
                <a:path>
                  <a:moveTo>
                    <a:pt x="0" y="0"/>
                  </a:moveTo>
                  <a:lnTo>
                    <a:pt x="0" y="2954528"/>
                  </a:lnTo>
                  <a:lnTo>
                    <a:pt x="107422" y="2954528"/>
                  </a:lnTo>
                </a:path>
              </a:pathLst>
            </a:custGeom>
            <a:noFill/>
            <a:ln w="12700" cap="flat" cmpd="sng" algn="ctr">
              <a:solidFill>
                <a:sysClr val="windowText" lastClr="000000"/>
              </a:solidFill>
              <a:prstDash val="solid"/>
              <a:miter lim="800000"/>
            </a:ln>
            <a:effectLst/>
          </p:spPr>
        </p:sp>
        <p:sp>
          <p:nvSpPr>
            <p:cNvPr id="26" name="Straight Connector 18">
              <a:extLst>
                <a:ext uri="{FF2B5EF4-FFF2-40B4-BE49-F238E27FC236}">
                  <a16:creationId xmlns:a16="http://schemas.microsoft.com/office/drawing/2014/main" id="{EAC29F17-E099-CA6A-19BF-6F4BC2E04AB0}"/>
                </a:ext>
              </a:extLst>
            </p:cNvPr>
            <p:cNvSpPr/>
            <p:nvPr/>
          </p:nvSpPr>
          <p:spPr>
            <a:xfrm>
              <a:off x="2952895" y="2630719"/>
              <a:ext cx="107422" cy="2139853"/>
            </a:xfrm>
            <a:custGeom>
              <a:avLst/>
              <a:gdLst/>
              <a:ahLst/>
              <a:cxnLst/>
              <a:rect l="0" t="0" r="0" b="0"/>
              <a:pathLst>
                <a:path>
                  <a:moveTo>
                    <a:pt x="0" y="0"/>
                  </a:moveTo>
                  <a:lnTo>
                    <a:pt x="0" y="2139853"/>
                  </a:lnTo>
                  <a:lnTo>
                    <a:pt x="107422" y="2139853"/>
                  </a:lnTo>
                </a:path>
              </a:pathLst>
            </a:custGeom>
            <a:noFill/>
            <a:ln w="12700" cap="flat" cmpd="sng" algn="ctr">
              <a:solidFill>
                <a:sysClr val="windowText" lastClr="000000"/>
              </a:solidFill>
              <a:prstDash val="solid"/>
              <a:miter lim="800000"/>
            </a:ln>
            <a:effectLst/>
          </p:spPr>
        </p:sp>
        <p:sp>
          <p:nvSpPr>
            <p:cNvPr id="27" name="Straight Connector 19">
              <a:extLst>
                <a:ext uri="{FF2B5EF4-FFF2-40B4-BE49-F238E27FC236}">
                  <a16:creationId xmlns:a16="http://schemas.microsoft.com/office/drawing/2014/main" id="{15D6764B-5C48-FAED-DC12-4835ACCE642A}"/>
                </a:ext>
              </a:extLst>
            </p:cNvPr>
            <p:cNvSpPr/>
            <p:nvPr/>
          </p:nvSpPr>
          <p:spPr>
            <a:xfrm>
              <a:off x="2952895" y="2630719"/>
              <a:ext cx="107422" cy="1325178"/>
            </a:xfrm>
            <a:custGeom>
              <a:avLst/>
              <a:gdLst/>
              <a:ahLst/>
              <a:cxnLst/>
              <a:rect l="0" t="0" r="0" b="0"/>
              <a:pathLst>
                <a:path>
                  <a:moveTo>
                    <a:pt x="0" y="0"/>
                  </a:moveTo>
                  <a:lnTo>
                    <a:pt x="0" y="1325178"/>
                  </a:lnTo>
                  <a:lnTo>
                    <a:pt x="107422" y="1325178"/>
                  </a:lnTo>
                </a:path>
              </a:pathLst>
            </a:custGeom>
            <a:noFill/>
            <a:ln w="12700" cap="flat" cmpd="sng" algn="ctr">
              <a:solidFill>
                <a:sysClr val="windowText" lastClr="000000"/>
              </a:solidFill>
              <a:prstDash val="solid"/>
              <a:miter lim="800000"/>
            </a:ln>
            <a:effectLst/>
          </p:spPr>
        </p:sp>
        <p:sp>
          <p:nvSpPr>
            <p:cNvPr id="28" name="Straight Connector 20">
              <a:extLst>
                <a:ext uri="{FF2B5EF4-FFF2-40B4-BE49-F238E27FC236}">
                  <a16:creationId xmlns:a16="http://schemas.microsoft.com/office/drawing/2014/main" id="{402E15EC-A109-D071-4A3F-860E508CA536}"/>
                </a:ext>
              </a:extLst>
            </p:cNvPr>
            <p:cNvSpPr/>
            <p:nvPr/>
          </p:nvSpPr>
          <p:spPr>
            <a:xfrm>
              <a:off x="2952895" y="2630719"/>
              <a:ext cx="107422" cy="510503"/>
            </a:xfrm>
            <a:custGeom>
              <a:avLst/>
              <a:gdLst/>
              <a:ahLst/>
              <a:cxnLst/>
              <a:rect l="0" t="0" r="0" b="0"/>
              <a:pathLst>
                <a:path>
                  <a:moveTo>
                    <a:pt x="0" y="0"/>
                  </a:moveTo>
                  <a:lnTo>
                    <a:pt x="0" y="510503"/>
                  </a:lnTo>
                  <a:lnTo>
                    <a:pt x="107422" y="510503"/>
                  </a:lnTo>
                </a:path>
              </a:pathLst>
            </a:custGeom>
            <a:noFill/>
            <a:ln w="12700" cap="flat" cmpd="sng" algn="ctr">
              <a:solidFill>
                <a:sysClr val="windowText" lastClr="000000"/>
              </a:solidFill>
              <a:prstDash val="solid"/>
              <a:miter lim="800000"/>
            </a:ln>
            <a:effectLst/>
          </p:spPr>
        </p:sp>
        <p:grpSp>
          <p:nvGrpSpPr>
            <p:cNvPr id="30" name="Group 29">
              <a:extLst>
                <a:ext uri="{FF2B5EF4-FFF2-40B4-BE49-F238E27FC236}">
                  <a16:creationId xmlns:a16="http://schemas.microsoft.com/office/drawing/2014/main" id="{8FAF4744-E106-95AF-541E-08D7F6538662}"/>
                </a:ext>
              </a:extLst>
            </p:cNvPr>
            <p:cNvGrpSpPr/>
            <p:nvPr/>
          </p:nvGrpSpPr>
          <p:grpSpPr>
            <a:xfrm>
              <a:off x="4654459" y="1216405"/>
              <a:ext cx="1973418" cy="573714"/>
              <a:chOff x="4410170" y="76737"/>
              <a:chExt cx="1973418" cy="573714"/>
            </a:xfrm>
          </p:grpSpPr>
          <p:sp>
            <p:nvSpPr>
              <p:cNvPr id="31" name="Rectangle 30">
                <a:extLst>
                  <a:ext uri="{FF2B5EF4-FFF2-40B4-BE49-F238E27FC236}">
                    <a16:creationId xmlns:a16="http://schemas.microsoft.com/office/drawing/2014/main" id="{1C851558-E429-2967-97B0-0CCF4C3E26C9}"/>
                  </a:ext>
                </a:extLst>
              </p:cNvPr>
              <p:cNvSpPr/>
              <p:nvPr/>
            </p:nvSpPr>
            <p:spPr>
              <a:xfrm>
                <a:off x="4410170" y="76737"/>
                <a:ext cx="1973418" cy="573714"/>
              </a:xfrm>
              <a:prstGeom prst="rect">
                <a:avLst/>
              </a:prstGeom>
              <a:solidFill>
                <a:srgbClr val="000060"/>
              </a:solidFill>
              <a:ln>
                <a:noFill/>
              </a:ln>
              <a:effectLst>
                <a:outerShdw blurRad="57150" dist="19050" dir="5400000" algn="ctr" rotWithShape="0">
                  <a:srgbClr val="000000">
                    <a:alpha val="63000"/>
                  </a:srgbClr>
                </a:outerShdw>
              </a:effectLst>
            </p:spPr>
          </p:sp>
          <p:sp>
            <p:nvSpPr>
              <p:cNvPr id="1024" name="TextBox 1023">
                <a:extLst>
                  <a:ext uri="{FF2B5EF4-FFF2-40B4-BE49-F238E27FC236}">
                    <a16:creationId xmlns:a16="http://schemas.microsoft.com/office/drawing/2014/main" id="{06C008AB-489E-040E-C5AE-75FAD58CA500}"/>
                  </a:ext>
                </a:extLst>
              </p:cNvPr>
              <p:cNvSpPr txBox="1"/>
              <p:nvPr/>
            </p:nvSpPr>
            <p:spPr>
              <a:xfrm>
                <a:off x="4410170" y="76737"/>
                <a:ext cx="1973418" cy="573714"/>
              </a:xfrm>
              <a:prstGeom prst="rect">
                <a:avLst/>
              </a:prstGeom>
              <a:noFill/>
              <a:ln>
                <a:noFill/>
              </a:ln>
              <a:effectLst/>
            </p:spPr>
            <p:txBody>
              <a:bodyPr spcFirstLastPara="0" vert="horz" wrap="square" lIns="9525" tIns="9525" rIns="9525" bIns="9525" numCol="1" spcCol="1270" anchor="ctr" anchorCtr="0">
                <a:noAutofit/>
              </a:bodyPr>
              <a:lstStyle/>
              <a:p>
                <a:pPr algn="ctr"/>
                <a:r>
                  <a:rPr lang="en-US" sz="1600" b="1">
                    <a:solidFill>
                      <a:prstClr val="white"/>
                    </a:solidFill>
                    <a:latin typeface="Arial" panose="020B0604020202020204"/>
                  </a:rPr>
                  <a:t>Liquid Sprayer</a:t>
                </a:r>
              </a:p>
            </p:txBody>
          </p:sp>
        </p:grpSp>
        <p:grpSp>
          <p:nvGrpSpPr>
            <p:cNvPr id="1025" name="Group 1024">
              <a:extLst>
                <a:ext uri="{FF2B5EF4-FFF2-40B4-BE49-F238E27FC236}">
                  <a16:creationId xmlns:a16="http://schemas.microsoft.com/office/drawing/2014/main" id="{AB4ED5EA-A327-B5A0-FCD4-E71461AD6811}"/>
                </a:ext>
              </a:extLst>
            </p:cNvPr>
            <p:cNvGrpSpPr/>
            <p:nvPr/>
          </p:nvGrpSpPr>
          <p:grpSpPr>
            <a:xfrm>
              <a:off x="2838153" y="2057004"/>
              <a:ext cx="1147429" cy="573714"/>
              <a:chOff x="0" y="832544"/>
              <a:chExt cx="1147429" cy="573714"/>
            </a:xfrm>
          </p:grpSpPr>
          <p:sp>
            <p:nvSpPr>
              <p:cNvPr id="1027" name="Rectangle 1026">
                <a:extLst>
                  <a:ext uri="{FF2B5EF4-FFF2-40B4-BE49-F238E27FC236}">
                    <a16:creationId xmlns:a16="http://schemas.microsoft.com/office/drawing/2014/main" id="{41E5C9F2-52C1-788D-76E8-E8921B271B96}"/>
                  </a:ext>
                </a:extLst>
              </p:cNvPr>
              <p:cNvSpPr/>
              <p:nvPr/>
            </p:nvSpPr>
            <p:spPr>
              <a:xfrm>
                <a:off x="0" y="832544"/>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1028" name="TextBox 1027">
                <a:extLst>
                  <a:ext uri="{FF2B5EF4-FFF2-40B4-BE49-F238E27FC236}">
                    <a16:creationId xmlns:a16="http://schemas.microsoft.com/office/drawing/2014/main" id="{C67EEE7D-641B-ABA7-B0F6-4F886F5703AA}"/>
                  </a:ext>
                </a:extLst>
              </p:cNvPr>
              <p:cNvSpPr txBox="1"/>
              <p:nvPr/>
            </p:nvSpPr>
            <p:spPr>
              <a:xfrm>
                <a:off x="0" y="832544"/>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latin typeface="Arial" panose="020B0604020202020204"/>
                  </a:rPr>
                  <a:t>Arm &amp; Hardware</a:t>
                </a:r>
                <a:endParaRPr lang="en-US" sz="1500">
                  <a:solidFill>
                    <a:sysClr val="windowText" lastClr="000000"/>
                  </a:solidFill>
                  <a:latin typeface="Arial" panose="020B0604020202020204"/>
                </a:endParaRPr>
              </a:p>
            </p:txBody>
          </p:sp>
        </p:grpSp>
        <p:grpSp>
          <p:nvGrpSpPr>
            <p:cNvPr id="1029" name="Group 1028">
              <a:extLst>
                <a:ext uri="{FF2B5EF4-FFF2-40B4-BE49-F238E27FC236}">
                  <a16:creationId xmlns:a16="http://schemas.microsoft.com/office/drawing/2014/main" id="{375E15F1-A2A3-72BD-717C-22676527B939}"/>
                </a:ext>
              </a:extLst>
            </p:cNvPr>
            <p:cNvGrpSpPr/>
            <p:nvPr/>
          </p:nvGrpSpPr>
          <p:grpSpPr>
            <a:xfrm>
              <a:off x="3060318" y="2854364"/>
              <a:ext cx="1706549" cy="573714"/>
              <a:chOff x="222165" y="1629904"/>
              <a:chExt cx="1706549" cy="573714"/>
            </a:xfrm>
          </p:grpSpPr>
          <p:sp>
            <p:nvSpPr>
              <p:cNvPr id="1030" name="Rectangle 1029">
                <a:extLst>
                  <a:ext uri="{FF2B5EF4-FFF2-40B4-BE49-F238E27FC236}">
                    <a16:creationId xmlns:a16="http://schemas.microsoft.com/office/drawing/2014/main" id="{31D539DA-022F-9F4C-69D5-42F613D953BE}"/>
                  </a:ext>
                </a:extLst>
              </p:cNvPr>
              <p:cNvSpPr/>
              <p:nvPr/>
            </p:nvSpPr>
            <p:spPr>
              <a:xfrm>
                <a:off x="222165" y="1629904"/>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31" name="TextBox 1030">
                <a:extLst>
                  <a:ext uri="{FF2B5EF4-FFF2-40B4-BE49-F238E27FC236}">
                    <a16:creationId xmlns:a16="http://schemas.microsoft.com/office/drawing/2014/main" id="{98D29B77-D1EF-A2D9-237B-3EB8229262CD}"/>
                  </a:ext>
                </a:extLst>
              </p:cNvPr>
              <p:cNvSpPr txBox="1"/>
              <p:nvPr/>
            </p:nvSpPr>
            <p:spPr>
              <a:xfrm>
                <a:off x="222165" y="1629904"/>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Mechanical design</a:t>
                </a:r>
              </a:p>
            </p:txBody>
          </p:sp>
        </p:grpSp>
        <p:grpSp>
          <p:nvGrpSpPr>
            <p:cNvPr id="1032" name="Group 1031">
              <a:extLst>
                <a:ext uri="{FF2B5EF4-FFF2-40B4-BE49-F238E27FC236}">
                  <a16:creationId xmlns:a16="http://schemas.microsoft.com/office/drawing/2014/main" id="{8CF69B4B-23CC-A6D8-C37E-36534C793B7A}"/>
                </a:ext>
              </a:extLst>
            </p:cNvPr>
            <p:cNvGrpSpPr/>
            <p:nvPr/>
          </p:nvGrpSpPr>
          <p:grpSpPr>
            <a:xfrm>
              <a:off x="3060318" y="3669040"/>
              <a:ext cx="1706549" cy="573714"/>
              <a:chOff x="222165" y="2444580"/>
              <a:chExt cx="1706549" cy="573714"/>
            </a:xfrm>
          </p:grpSpPr>
          <p:sp>
            <p:nvSpPr>
              <p:cNvPr id="1033" name="Rectangle 1032">
                <a:extLst>
                  <a:ext uri="{FF2B5EF4-FFF2-40B4-BE49-F238E27FC236}">
                    <a16:creationId xmlns:a16="http://schemas.microsoft.com/office/drawing/2014/main" id="{BCDEEF36-9D9D-EAA9-D388-A39D3F5920A3}"/>
                  </a:ext>
                </a:extLst>
              </p:cNvPr>
              <p:cNvSpPr/>
              <p:nvPr/>
            </p:nvSpPr>
            <p:spPr>
              <a:xfrm>
                <a:off x="222165" y="2444580"/>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34" name="TextBox 1033">
                <a:extLst>
                  <a:ext uri="{FF2B5EF4-FFF2-40B4-BE49-F238E27FC236}">
                    <a16:creationId xmlns:a16="http://schemas.microsoft.com/office/drawing/2014/main" id="{2CDC40B1-0141-0D41-1214-0EAA68418AA3}"/>
                  </a:ext>
                </a:extLst>
              </p:cNvPr>
              <p:cNvSpPr txBox="1"/>
              <p:nvPr/>
            </p:nvSpPr>
            <p:spPr>
              <a:xfrm>
                <a:off x="222165" y="2444580"/>
                <a:ext cx="1706549" cy="573714"/>
              </a:xfrm>
              <a:prstGeom prst="rect">
                <a:avLst/>
              </a:prstGeom>
              <a:noFill/>
              <a:ln>
                <a:noFill/>
              </a:ln>
              <a:effectLst/>
            </p:spPr>
            <p:txBody>
              <a:bodyPr spcFirstLastPara="0" vert="horz" wrap="square" lIns="8890" tIns="8890" rIns="8890" bIns="8890" numCol="1" spcCol="1270" anchor="ctr" anchorCtr="0">
                <a:noAutofit/>
              </a:bodyPr>
              <a:lstStyle/>
              <a:p>
                <a:pPr algn="ctr" defTabSz="622300">
                  <a:lnSpc>
                    <a:spcPct val="90000"/>
                  </a:lnSpc>
                  <a:spcBef>
                    <a:spcPct val="0"/>
                  </a:spcBef>
                  <a:spcAft>
                    <a:spcPct val="35000"/>
                  </a:spcAft>
                </a:pPr>
                <a:r>
                  <a:rPr lang="en-US" sz="1400">
                    <a:solidFill>
                      <a:sysClr val="windowText" lastClr="000000"/>
                    </a:solidFill>
                    <a:latin typeface="Arial" panose="020B0604020202020204"/>
                  </a:rPr>
                  <a:t>3D printing</a:t>
                </a:r>
              </a:p>
            </p:txBody>
          </p:sp>
        </p:grpSp>
        <p:grpSp>
          <p:nvGrpSpPr>
            <p:cNvPr id="1035" name="Group 1034">
              <a:extLst>
                <a:ext uri="{FF2B5EF4-FFF2-40B4-BE49-F238E27FC236}">
                  <a16:creationId xmlns:a16="http://schemas.microsoft.com/office/drawing/2014/main" id="{131DA00E-F74C-24D4-931B-296CD802997F}"/>
                </a:ext>
              </a:extLst>
            </p:cNvPr>
            <p:cNvGrpSpPr/>
            <p:nvPr/>
          </p:nvGrpSpPr>
          <p:grpSpPr>
            <a:xfrm>
              <a:off x="3060318" y="4483715"/>
              <a:ext cx="1706549" cy="573714"/>
              <a:chOff x="222165" y="3259255"/>
              <a:chExt cx="1706549" cy="573714"/>
            </a:xfrm>
          </p:grpSpPr>
          <p:sp>
            <p:nvSpPr>
              <p:cNvPr id="1036" name="Rectangle 1035">
                <a:extLst>
                  <a:ext uri="{FF2B5EF4-FFF2-40B4-BE49-F238E27FC236}">
                    <a16:creationId xmlns:a16="http://schemas.microsoft.com/office/drawing/2014/main" id="{29A504E5-BE9C-9371-63BF-9B3918540300}"/>
                  </a:ext>
                </a:extLst>
              </p:cNvPr>
              <p:cNvSpPr/>
              <p:nvPr/>
            </p:nvSpPr>
            <p:spPr>
              <a:xfrm>
                <a:off x="222165" y="3259255"/>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37" name="TextBox 1036">
                <a:extLst>
                  <a:ext uri="{FF2B5EF4-FFF2-40B4-BE49-F238E27FC236}">
                    <a16:creationId xmlns:a16="http://schemas.microsoft.com/office/drawing/2014/main" id="{EF5BA319-6E0F-6610-6256-6FAD0302D218}"/>
                  </a:ext>
                </a:extLst>
              </p:cNvPr>
              <p:cNvSpPr txBox="1"/>
              <p:nvPr/>
            </p:nvSpPr>
            <p:spPr>
              <a:xfrm>
                <a:off x="222165" y="3259255"/>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Firmware</a:t>
                </a:r>
                <a:endParaRPr lang="en-US" sz="1400">
                  <a:solidFill>
                    <a:sysClr val="windowText" lastClr="000000"/>
                  </a:solidFill>
                  <a:latin typeface="Arial" panose="020B0604020202020204"/>
                </a:endParaRPr>
              </a:p>
            </p:txBody>
          </p:sp>
        </p:grpSp>
        <p:grpSp>
          <p:nvGrpSpPr>
            <p:cNvPr id="1038" name="Group 1037">
              <a:extLst>
                <a:ext uri="{FF2B5EF4-FFF2-40B4-BE49-F238E27FC236}">
                  <a16:creationId xmlns:a16="http://schemas.microsoft.com/office/drawing/2014/main" id="{F9367EE3-BEB9-AD84-D9C9-8B34B2767BC1}"/>
                </a:ext>
              </a:extLst>
            </p:cNvPr>
            <p:cNvGrpSpPr/>
            <p:nvPr/>
          </p:nvGrpSpPr>
          <p:grpSpPr>
            <a:xfrm>
              <a:off x="3060318" y="5298390"/>
              <a:ext cx="1706549" cy="573714"/>
              <a:chOff x="222165" y="4073930"/>
              <a:chExt cx="1706549" cy="573714"/>
            </a:xfrm>
          </p:grpSpPr>
          <p:sp>
            <p:nvSpPr>
              <p:cNvPr id="1039" name="Rectangle 1038">
                <a:extLst>
                  <a:ext uri="{FF2B5EF4-FFF2-40B4-BE49-F238E27FC236}">
                    <a16:creationId xmlns:a16="http://schemas.microsoft.com/office/drawing/2014/main" id="{A501DD37-9574-2DC8-9CE6-FCC9072B74C6}"/>
                  </a:ext>
                </a:extLst>
              </p:cNvPr>
              <p:cNvSpPr/>
              <p:nvPr/>
            </p:nvSpPr>
            <p:spPr>
              <a:xfrm>
                <a:off x="222165" y="4073930"/>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40" name="TextBox 1039">
                <a:extLst>
                  <a:ext uri="{FF2B5EF4-FFF2-40B4-BE49-F238E27FC236}">
                    <a16:creationId xmlns:a16="http://schemas.microsoft.com/office/drawing/2014/main" id="{1A6404EF-1D5E-D572-DD8B-CF9AE6962194}"/>
                  </a:ext>
                </a:extLst>
              </p:cNvPr>
              <p:cNvSpPr txBox="1"/>
              <p:nvPr/>
            </p:nvSpPr>
            <p:spPr>
              <a:xfrm>
                <a:off x="222165" y="4073930"/>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Assembling</a:t>
                </a:r>
              </a:p>
            </p:txBody>
          </p:sp>
        </p:grpSp>
        <p:grpSp>
          <p:nvGrpSpPr>
            <p:cNvPr id="1041" name="Group 1040">
              <a:extLst>
                <a:ext uri="{FF2B5EF4-FFF2-40B4-BE49-F238E27FC236}">
                  <a16:creationId xmlns:a16="http://schemas.microsoft.com/office/drawing/2014/main" id="{557ED5E9-7490-6261-AA8D-E76594736E5F}"/>
                </a:ext>
              </a:extLst>
            </p:cNvPr>
            <p:cNvGrpSpPr/>
            <p:nvPr/>
          </p:nvGrpSpPr>
          <p:grpSpPr>
            <a:xfrm>
              <a:off x="5183052" y="2068392"/>
              <a:ext cx="1147429" cy="573714"/>
              <a:chOff x="2344899" y="843932"/>
              <a:chExt cx="1147429" cy="573714"/>
            </a:xfrm>
          </p:grpSpPr>
          <p:sp>
            <p:nvSpPr>
              <p:cNvPr id="1042" name="Rectangle 1041">
                <a:extLst>
                  <a:ext uri="{FF2B5EF4-FFF2-40B4-BE49-F238E27FC236}">
                    <a16:creationId xmlns:a16="http://schemas.microsoft.com/office/drawing/2014/main" id="{F8FC08BD-3E98-AEDE-873B-B45154851FD7}"/>
                  </a:ext>
                </a:extLst>
              </p:cNvPr>
              <p:cNvSpPr/>
              <p:nvPr/>
            </p:nvSpPr>
            <p:spPr>
              <a:xfrm>
                <a:off x="2344899" y="843932"/>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1043" name="TextBox 1042">
                <a:extLst>
                  <a:ext uri="{FF2B5EF4-FFF2-40B4-BE49-F238E27FC236}">
                    <a16:creationId xmlns:a16="http://schemas.microsoft.com/office/drawing/2014/main" id="{6E60DB73-F54D-62E3-F000-B9720D046456}"/>
                  </a:ext>
                </a:extLst>
              </p:cNvPr>
              <p:cNvSpPr txBox="1"/>
              <p:nvPr/>
            </p:nvSpPr>
            <p:spPr>
              <a:xfrm>
                <a:off x="2344899" y="843932"/>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Algorithm &amp; Software</a:t>
                </a:r>
              </a:p>
            </p:txBody>
          </p:sp>
        </p:grpSp>
        <p:grpSp>
          <p:nvGrpSpPr>
            <p:cNvPr id="1044" name="Group 1043">
              <a:extLst>
                <a:ext uri="{FF2B5EF4-FFF2-40B4-BE49-F238E27FC236}">
                  <a16:creationId xmlns:a16="http://schemas.microsoft.com/office/drawing/2014/main" id="{A005EB59-2E3C-FE88-C40E-7868CD0F8957}"/>
                </a:ext>
              </a:extLst>
            </p:cNvPr>
            <p:cNvGrpSpPr/>
            <p:nvPr/>
          </p:nvGrpSpPr>
          <p:grpSpPr>
            <a:xfrm>
              <a:off x="5469909" y="2883067"/>
              <a:ext cx="1706549" cy="573714"/>
              <a:chOff x="2631756" y="1658607"/>
              <a:chExt cx="1706549" cy="573714"/>
            </a:xfrm>
          </p:grpSpPr>
          <p:sp>
            <p:nvSpPr>
              <p:cNvPr id="1045" name="Rectangle 1044">
                <a:extLst>
                  <a:ext uri="{FF2B5EF4-FFF2-40B4-BE49-F238E27FC236}">
                    <a16:creationId xmlns:a16="http://schemas.microsoft.com/office/drawing/2014/main" id="{C08B600C-49B7-2CBA-5A08-02C7C86457E4}"/>
                  </a:ext>
                </a:extLst>
              </p:cNvPr>
              <p:cNvSpPr/>
              <p:nvPr/>
            </p:nvSpPr>
            <p:spPr>
              <a:xfrm>
                <a:off x="2631756" y="165860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46" name="TextBox 1045">
                <a:extLst>
                  <a:ext uri="{FF2B5EF4-FFF2-40B4-BE49-F238E27FC236}">
                    <a16:creationId xmlns:a16="http://schemas.microsoft.com/office/drawing/2014/main" id="{488E3A72-34B1-2969-5783-0135BDFF6659}"/>
                  </a:ext>
                </a:extLst>
              </p:cNvPr>
              <p:cNvSpPr txBox="1"/>
              <p:nvPr/>
            </p:nvSpPr>
            <p:spPr>
              <a:xfrm>
                <a:off x="2631756" y="1658607"/>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Ideation</a:t>
                </a:r>
              </a:p>
            </p:txBody>
          </p:sp>
        </p:grpSp>
        <p:grpSp>
          <p:nvGrpSpPr>
            <p:cNvPr id="1047" name="Group 1046">
              <a:extLst>
                <a:ext uri="{FF2B5EF4-FFF2-40B4-BE49-F238E27FC236}">
                  <a16:creationId xmlns:a16="http://schemas.microsoft.com/office/drawing/2014/main" id="{09D6188C-B958-B8E3-5A01-33FFF507AAFE}"/>
                </a:ext>
              </a:extLst>
            </p:cNvPr>
            <p:cNvGrpSpPr/>
            <p:nvPr/>
          </p:nvGrpSpPr>
          <p:grpSpPr>
            <a:xfrm>
              <a:off x="5469909" y="3697743"/>
              <a:ext cx="1706549" cy="573714"/>
              <a:chOff x="2631756" y="2473283"/>
              <a:chExt cx="1706549" cy="573714"/>
            </a:xfrm>
          </p:grpSpPr>
          <p:sp>
            <p:nvSpPr>
              <p:cNvPr id="1048" name="Rectangle 1047">
                <a:extLst>
                  <a:ext uri="{FF2B5EF4-FFF2-40B4-BE49-F238E27FC236}">
                    <a16:creationId xmlns:a16="http://schemas.microsoft.com/office/drawing/2014/main" id="{023D2718-F403-BC8F-1C3C-0C07DC7EC429}"/>
                  </a:ext>
                </a:extLst>
              </p:cNvPr>
              <p:cNvSpPr/>
              <p:nvPr/>
            </p:nvSpPr>
            <p:spPr>
              <a:xfrm>
                <a:off x="2631756" y="247328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49" name="TextBox 1048">
                <a:extLst>
                  <a:ext uri="{FF2B5EF4-FFF2-40B4-BE49-F238E27FC236}">
                    <a16:creationId xmlns:a16="http://schemas.microsoft.com/office/drawing/2014/main" id="{E8E6B412-C510-EB55-A4E8-E943D67FBF00}"/>
                  </a:ext>
                </a:extLst>
              </p:cNvPr>
              <p:cNvSpPr txBox="1"/>
              <p:nvPr/>
            </p:nvSpPr>
            <p:spPr>
              <a:xfrm>
                <a:off x="2631756" y="2473283"/>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Coding</a:t>
                </a:r>
              </a:p>
            </p:txBody>
          </p:sp>
        </p:grpSp>
        <p:grpSp>
          <p:nvGrpSpPr>
            <p:cNvPr id="1050" name="Group 1049">
              <a:extLst>
                <a:ext uri="{FF2B5EF4-FFF2-40B4-BE49-F238E27FC236}">
                  <a16:creationId xmlns:a16="http://schemas.microsoft.com/office/drawing/2014/main" id="{F2BDC31E-8C70-D8F2-7882-C3B548D19607}"/>
                </a:ext>
              </a:extLst>
            </p:cNvPr>
            <p:cNvGrpSpPr/>
            <p:nvPr/>
          </p:nvGrpSpPr>
          <p:grpSpPr>
            <a:xfrm>
              <a:off x="5469909" y="4512418"/>
              <a:ext cx="1706549" cy="573714"/>
              <a:chOff x="2631756" y="3287958"/>
              <a:chExt cx="1706549" cy="573714"/>
            </a:xfrm>
          </p:grpSpPr>
          <p:sp>
            <p:nvSpPr>
              <p:cNvPr id="1051" name="Rectangle 1050">
                <a:extLst>
                  <a:ext uri="{FF2B5EF4-FFF2-40B4-BE49-F238E27FC236}">
                    <a16:creationId xmlns:a16="http://schemas.microsoft.com/office/drawing/2014/main" id="{46426F7B-A778-A20B-4B56-6B781A6E63FD}"/>
                  </a:ext>
                </a:extLst>
              </p:cNvPr>
              <p:cNvSpPr/>
              <p:nvPr/>
            </p:nvSpPr>
            <p:spPr>
              <a:xfrm>
                <a:off x="2631756" y="3287958"/>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52" name="TextBox 1051">
                <a:extLst>
                  <a:ext uri="{FF2B5EF4-FFF2-40B4-BE49-F238E27FC236}">
                    <a16:creationId xmlns:a16="http://schemas.microsoft.com/office/drawing/2014/main" id="{E09AAC05-5F7F-5E6A-0566-0AC16A803B18}"/>
                  </a:ext>
                </a:extLst>
              </p:cNvPr>
              <p:cNvSpPr txBox="1"/>
              <p:nvPr/>
            </p:nvSpPr>
            <p:spPr>
              <a:xfrm>
                <a:off x="2631756" y="3287958"/>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Testing</a:t>
                </a:r>
              </a:p>
            </p:txBody>
          </p:sp>
        </p:grpSp>
        <p:grpSp>
          <p:nvGrpSpPr>
            <p:cNvPr id="1053" name="Group 1052">
              <a:extLst>
                <a:ext uri="{FF2B5EF4-FFF2-40B4-BE49-F238E27FC236}">
                  <a16:creationId xmlns:a16="http://schemas.microsoft.com/office/drawing/2014/main" id="{3C158BF9-88B5-B277-EDC7-4EB7A9B7FFA0}"/>
                </a:ext>
              </a:extLst>
            </p:cNvPr>
            <p:cNvGrpSpPr/>
            <p:nvPr/>
          </p:nvGrpSpPr>
          <p:grpSpPr>
            <a:xfrm>
              <a:off x="7696784" y="2082827"/>
              <a:ext cx="1147429" cy="573714"/>
              <a:chOff x="4858631" y="858367"/>
              <a:chExt cx="1147429" cy="573714"/>
            </a:xfrm>
          </p:grpSpPr>
          <p:sp>
            <p:nvSpPr>
              <p:cNvPr id="1054" name="Rectangle 1053">
                <a:extLst>
                  <a:ext uri="{FF2B5EF4-FFF2-40B4-BE49-F238E27FC236}">
                    <a16:creationId xmlns:a16="http://schemas.microsoft.com/office/drawing/2014/main" id="{F9321854-C14F-20A1-7A50-A26B083E6CC3}"/>
                  </a:ext>
                </a:extLst>
              </p:cNvPr>
              <p:cNvSpPr/>
              <p:nvPr/>
            </p:nvSpPr>
            <p:spPr>
              <a:xfrm>
                <a:off x="4858631" y="858367"/>
                <a:ext cx="1147429" cy="573714"/>
              </a:xfrm>
              <a:prstGeom prst="rect">
                <a:avLst/>
              </a:prstGeom>
              <a:solidFill>
                <a:srgbClr val="00CCFF"/>
              </a:solidFill>
              <a:ln>
                <a:noFill/>
              </a:ln>
              <a:effectLst>
                <a:outerShdw blurRad="57150" dist="19050" dir="5400000" algn="ctr" rotWithShape="0">
                  <a:srgbClr val="000000">
                    <a:alpha val="63000"/>
                  </a:srgbClr>
                </a:outerShdw>
              </a:effectLst>
            </p:spPr>
          </p:sp>
          <p:sp>
            <p:nvSpPr>
              <p:cNvPr id="1055" name="TextBox 1054">
                <a:extLst>
                  <a:ext uri="{FF2B5EF4-FFF2-40B4-BE49-F238E27FC236}">
                    <a16:creationId xmlns:a16="http://schemas.microsoft.com/office/drawing/2014/main" id="{3E2E2242-8357-1300-2C0F-6A7C6C8B7E8B}"/>
                  </a:ext>
                </a:extLst>
              </p:cNvPr>
              <p:cNvSpPr txBox="1"/>
              <p:nvPr/>
            </p:nvSpPr>
            <p:spPr>
              <a:xfrm>
                <a:off x="4858631" y="858367"/>
                <a:ext cx="114742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Laser Tracker</a:t>
                </a:r>
              </a:p>
            </p:txBody>
          </p:sp>
        </p:grpSp>
        <p:grpSp>
          <p:nvGrpSpPr>
            <p:cNvPr id="1056" name="Group 1055">
              <a:extLst>
                <a:ext uri="{FF2B5EF4-FFF2-40B4-BE49-F238E27FC236}">
                  <a16:creationId xmlns:a16="http://schemas.microsoft.com/office/drawing/2014/main" id="{DB995CC9-ED95-E96E-458E-7627C42AA6CE}"/>
                </a:ext>
              </a:extLst>
            </p:cNvPr>
            <p:cNvGrpSpPr/>
            <p:nvPr/>
          </p:nvGrpSpPr>
          <p:grpSpPr>
            <a:xfrm>
              <a:off x="7983642" y="2897502"/>
              <a:ext cx="1706549" cy="573714"/>
              <a:chOff x="5145489" y="1673042"/>
              <a:chExt cx="1706549" cy="573714"/>
            </a:xfrm>
          </p:grpSpPr>
          <p:sp>
            <p:nvSpPr>
              <p:cNvPr id="1057" name="Rectangle 1056">
                <a:extLst>
                  <a:ext uri="{FF2B5EF4-FFF2-40B4-BE49-F238E27FC236}">
                    <a16:creationId xmlns:a16="http://schemas.microsoft.com/office/drawing/2014/main" id="{34EBC002-76A7-9895-BD02-715F53234B83}"/>
                  </a:ext>
                </a:extLst>
              </p:cNvPr>
              <p:cNvSpPr/>
              <p:nvPr/>
            </p:nvSpPr>
            <p:spPr>
              <a:xfrm>
                <a:off x="5145489" y="1673042"/>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58" name="TextBox 1057">
                <a:extLst>
                  <a:ext uri="{FF2B5EF4-FFF2-40B4-BE49-F238E27FC236}">
                    <a16:creationId xmlns:a16="http://schemas.microsoft.com/office/drawing/2014/main" id="{45385AED-2DC4-51CB-ABBA-84B15C5D6398}"/>
                  </a:ext>
                </a:extLst>
              </p:cNvPr>
              <p:cNvSpPr txBox="1"/>
              <p:nvPr/>
            </p:nvSpPr>
            <p:spPr>
              <a:xfrm>
                <a:off x="5145489" y="1673042"/>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Mechanical design</a:t>
                </a:r>
              </a:p>
            </p:txBody>
          </p:sp>
        </p:grpSp>
        <p:grpSp>
          <p:nvGrpSpPr>
            <p:cNvPr id="1059" name="Group 1058">
              <a:extLst>
                <a:ext uri="{FF2B5EF4-FFF2-40B4-BE49-F238E27FC236}">
                  <a16:creationId xmlns:a16="http://schemas.microsoft.com/office/drawing/2014/main" id="{3B907C89-FF0D-09E1-41D2-EE59DA5A318C}"/>
                </a:ext>
              </a:extLst>
            </p:cNvPr>
            <p:cNvGrpSpPr/>
            <p:nvPr/>
          </p:nvGrpSpPr>
          <p:grpSpPr>
            <a:xfrm>
              <a:off x="7983642" y="3712177"/>
              <a:ext cx="1706549" cy="573714"/>
              <a:chOff x="5145489" y="2487717"/>
              <a:chExt cx="1706549" cy="573714"/>
            </a:xfrm>
          </p:grpSpPr>
          <p:sp>
            <p:nvSpPr>
              <p:cNvPr id="1060" name="Rectangle 1059">
                <a:extLst>
                  <a:ext uri="{FF2B5EF4-FFF2-40B4-BE49-F238E27FC236}">
                    <a16:creationId xmlns:a16="http://schemas.microsoft.com/office/drawing/2014/main" id="{122E0BF5-3E33-6C85-1A16-22407DBD2885}"/>
                  </a:ext>
                </a:extLst>
              </p:cNvPr>
              <p:cNvSpPr/>
              <p:nvPr/>
            </p:nvSpPr>
            <p:spPr>
              <a:xfrm>
                <a:off x="5145489" y="2487717"/>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61" name="TextBox 1060">
                <a:extLst>
                  <a:ext uri="{FF2B5EF4-FFF2-40B4-BE49-F238E27FC236}">
                    <a16:creationId xmlns:a16="http://schemas.microsoft.com/office/drawing/2014/main" id="{64C0081A-2C4A-BE1E-7574-6987FBE247D8}"/>
                  </a:ext>
                </a:extLst>
              </p:cNvPr>
              <p:cNvSpPr txBox="1"/>
              <p:nvPr/>
            </p:nvSpPr>
            <p:spPr>
              <a:xfrm>
                <a:off x="5145489" y="2487717"/>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Hardware development</a:t>
                </a:r>
              </a:p>
            </p:txBody>
          </p:sp>
        </p:grpSp>
        <p:grpSp>
          <p:nvGrpSpPr>
            <p:cNvPr id="1062" name="Group 1061">
              <a:extLst>
                <a:ext uri="{FF2B5EF4-FFF2-40B4-BE49-F238E27FC236}">
                  <a16:creationId xmlns:a16="http://schemas.microsoft.com/office/drawing/2014/main" id="{273C4C6C-DF74-4287-5A7B-FEA0DB81B0DD}"/>
                </a:ext>
              </a:extLst>
            </p:cNvPr>
            <p:cNvGrpSpPr/>
            <p:nvPr/>
          </p:nvGrpSpPr>
          <p:grpSpPr>
            <a:xfrm>
              <a:off x="7983642" y="4526853"/>
              <a:ext cx="1706549" cy="573714"/>
              <a:chOff x="5145489" y="3302393"/>
              <a:chExt cx="1706549" cy="573714"/>
            </a:xfrm>
          </p:grpSpPr>
          <p:sp>
            <p:nvSpPr>
              <p:cNvPr id="1063" name="Rectangle 1062">
                <a:extLst>
                  <a:ext uri="{FF2B5EF4-FFF2-40B4-BE49-F238E27FC236}">
                    <a16:creationId xmlns:a16="http://schemas.microsoft.com/office/drawing/2014/main" id="{73B92AF6-6F27-D695-E266-AB4425B1AA9C}"/>
                  </a:ext>
                </a:extLst>
              </p:cNvPr>
              <p:cNvSpPr/>
              <p:nvPr/>
            </p:nvSpPr>
            <p:spPr>
              <a:xfrm>
                <a:off x="5145489" y="3302393"/>
                <a:ext cx="1706549" cy="573714"/>
              </a:xfrm>
              <a:prstGeom prst="rect">
                <a:avLst/>
              </a:prstGeom>
              <a:solidFill>
                <a:srgbClr val="00FF00">
                  <a:alpha val="35000"/>
                </a:srgbClr>
              </a:solidFill>
              <a:ln>
                <a:noFill/>
              </a:ln>
              <a:effectLst>
                <a:outerShdw blurRad="57150" dist="19050" dir="5400000" algn="ctr" rotWithShape="0">
                  <a:srgbClr val="000000">
                    <a:alpha val="63000"/>
                  </a:srgbClr>
                </a:outerShdw>
              </a:effectLst>
            </p:spPr>
          </p:sp>
          <p:sp>
            <p:nvSpPr>
              <p:cNvPr id="1064" name="TextBox 1063">
                <a:extLst>
                  <a:ext uri="{FF2B5EF4-FFF2-40B4-BE49-F238E27FC236}">
                    <a16:creationId xmlns:a16="http://schemas.microsoft.com/office/drawing/2014/main" id="{1A3E35FD-E2BE-1004-E0E5-5A0593D7B68B}"/>
                  </a:ext>
                </a:extLst>
              </p:cNvPr>
              <p:cNvSpPr txBox="1"/>
              <p:nvPr/>
            </p:nvSpPr>
            <p:spPr>
              <a:xfrm>
                <a:off x="5145489" y="3302393"/>
                <a:ext cx="1706549" cy="573714"/>
              </a:xfrm>
              <a:prstGeom prst="rect">
                <a:avLst/>
              </a:prstGeom>
              <a:noFill/>
              <a:ln>
                <a:noFill/>
              </a:ln>
              <a:effectLst/>
            </p:spPr>
            <p:txBody>
              <a:bodyPr spcFirstLastPara="0" vert="horz" wrap="square" lIns="9525" tIns="9525" rIns="9525" bIns="9525" numCol="1" spcCol="1270" anchor="ctr" anchorCtr="0">
                <a:noAutofit/>
              </a:bodyPr>
              <a:lstStyle/>
              <a:p>
                <a:pPr algn="ctr" defTabSz="666750">
                  <a:lnSpc>
                    <a:spcPct val="90000"/>
                  </a:lnSpc>
                  <a:spcBef>
                    <a:spcPct val="0"/>
                  </a:spcBef>
                  <a:spcAft>
                    <a:spcPct val="35000"/>
                  </a:spcAft>
                </a:pPr>
                <a:r>
                  <a:rPr lang="en-US" sz="1500">
                    <a:solidFill>
                      <a:sysClr val="windowText" lastClr="000000"/>
                    </a:solidFill>
                    <a:latin typeface="Arial" panose="020B0604020202020204"/>
                  </a:rPr>
                  <a:t>Assembling</a:t>
                </a:r>
              </a:p>
            </p:txBody>
          </p:sp>
        </p:grpSp>
        <p:cxnSp>
          <p:nvCxnSpPr>
            <p:cNvPr id="1083" name="Straight Connector 1082">
              <a:extLst>
                <a:ext uri="{FF2B5EF4-FFF2-40B4-BE49-F238E27FC236}">
                  <a16:creationId xmlns:a16="http://schemas.microsoft.com/office/drawing/2014/main" id="{D32210CD-9EB2-13D5-E667-1605A85BD614}"/>
                </a:ext>
              </a:extLst>
            </p:cNvPr>
            <p:cNvCxnSpPr/>
            <p:nvPr/>
          </p:nvCxnSpPr>
          <p:spPr>
            <a:xfrm>
              <a:off x="3411867" y="1906631"/>
              <a:ext cx="4789158" cy="0"/>
            </a:xfrm>
            <a:prstGeom prst="line">
              <a:avLst/>
            </a:prstGeom>
          </p:spPr>
          <p:style>
            <a:lnRef idx="2">
              <a:schemeClr val="dk1"/>
            </a:lnRef>
            <a:fillRef idx="0">
              <a:schemeClr val="dk1"/>
            </a:fillRef>
            <a:effectRef idx="1">
              <a:schemeClr val="dk1"/>
            </a:effectRef>
            <a:fontRef idx="minor">
              <a:schemeClr val="tx1"/>
            </a:fontRef>
          </p:style>
        </p:cxnSp>
        <p:cxnSp>
          <p:nvCxnSpPr>
            <p:cNvPr id="1085" name="Straight Connector 1084">
              <a:extLst>
                <a:ext uri="{FF2B5EF4-FFF2-40B4-BE49-F238E27FC236}">
                  <a16:creationId xmlns:a16="http://schemas.microsoft.com/office/drawing/2014/main" id="{DE92A2E8-7995-6408-3F99-A94F5F25590F}"/>
                </a:ext>
              </a:extLst>
            </p:cNvPr>
            <p:cNvCxnSpPr>
              <a:endCxn id="1028" idx="0"/>
            </p:cNvCxnSpPr>
            <p:nvPr/>
          </p:nvCxnSpPr>
          <p:spPr>
            <a:xfrm>
              <a:off x="3411867" y="1906631"/>
              <a:ext cx="1" cy="150373"/>
            </a:xfrm>
            <a:prstGeom prst="line">
              <a:avLst/>
            </a:prstGeom>
          </p:spPr>
          <p:style>
            <a:lnRef idx="2">
              <a:schemeClr val="dk1"/>
            </a:lnRef>
            <a:fillRef idx="0">
              <a:schemeClr val="dk1"/>
            </a:fillRef>
            <a:effectRef idx="1">
              <a:schemeClr val="dk1"/>
            </a:effectRef>
            <a:fontRef idx="minor">
              <a:schemeClr val="tx1"/>
            </a:fontRef>
          </p:style>
        </p:cxnSp>
        <p:cxnSp>
          <p:nvCxnSpPr>
            <p:cNvPr id="1086" name="Straight Connector 1085">
              <a:extLst>
                <a:ext uri="{FF2B5EF4-FFF2-40B4-BE49-F238E27FC236}">
                  <a16:creationId xmlns:a16="http://schemas.microsoft.com/office/drawing/2014/main" id="{54174E96-8E09-80B4-199E-D791FBFC2760}"/>
                </a:ext>
              </a:extLst>
            </p:cNvPr>
            <p:cNvCxnSpPr>
              <a:cxnSpLocks/>
            </p:cNvCxnSpPr>
            <p:nvPr/>
          </p:nvCxnSpPr>
          <p:spPr>
            <a:xfrm>
              <a:off x="8201024" y="1897693"/>
              <a:ext cx="0" cy="18288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68088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4FC5E3C4-05DD-79AB-B0F9-BABCF1075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C936A254-D0E5-69FC-8DD9-CFEB489CF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6" name="Rectangle 5">
            <a:extLst>
              <a:ext uri="{FF2B5EF4-FFF2-40B4-BE49-F238E27FC236}">
                <a16:creationId xmlns:a16="http://schemas.microsoft.com/office/drawing/2014/main" id="{70854F83-55F1-6B8E-125A-278C93184814}"/>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pic>
        <p:nvPicPr>
          <p:cNvPr id="7" name="Picture 6">
            <a:extLst>
              <a:ext uri="{FF2B5EF4-FFF2-40B4-BE49-F238E27FC236}">
                <a16:creationId xmlns:a16="http://schemas.microsoft.com/office/drawing/2014/main" id="{AF089163-7B54-CCCC-957D-ACF2B0BC8C08}"/>
              </a:ext>
            </a:extLst>
          </p:cNvPr>
          <p:cNvPicPr>
            <a:picLocks noChangeAspect="1"/>
          </p:cNvPicPr>
          <p:nvPr/>
        </p:nvPicPr>
        <p:blipFill>
          <a:blip r:embed="rId4"/>
          <a:stretch>
            <a:fillRect/>
          </a:stretch>
        </p:blipFill>
        <p:spPr>
          <a:xfrm>
            <a:off x="838200" y="1027906"/>
            <a:ext cx="10543833" cy="5070823"/>
          </a:xfrm>
          <a:prstGeom prst="rect">
            <a:avLst/>
          </a:prstGeom>
        </p:spPr>
      </p:pic>
      <p:sp>
        <p:nvSpPr>
          <p:cNvPr id="8" name="Title 1">
            <a:extLst>
              <a:ext uri="{FF2B5EF4-FFF2-40B4-BE49-F238E27FC236}">
                <a16:creationId xmlns:a16="http://schemas.microsoft.com/office/drawing/2014/main" id="{86F74ABE-AB51-C942-DD4C-D0340B7FE83F}"/>
              </a:ext>
            </a:extLst>
          </p:cNvPr>
          <p:cNvSpPr txBox="1">
            <a:spLocks/>
          </p:cNvSpPr>
          <p:nvPr/>
        </p:nvSpPr>
        <p:spPr>
          <a:xfrm>
            <a:off x="2155596" y="-3502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Gannt Chart</a:t>
            </a:r>
          </a:p>
        </p:txBody>
      </p:sp>
    </p:spTree>
    <p:extLst>
      <p:ext uri="{BB962C8B-B14F-4D97-AF65-F5344CB8AC3E}">
        <p14:creationId xmlns:p14="http://schemas.microsoft.com/office/powerpoint/2010/main" val="283685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5046D4E9-D1A6-DADE-F53F-3DA5C8934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EED9C4-917F-4908-DF36-E58DC64D2E67}"/>
              </a:ext>
            </a:extLst>
          </p:cNvPr>
          <p:cNvSpPr>
            <a:spLocks noGrp="1"/>
          </p:cNvSpPr>
          <p:nvPr>
            <p:ph type="title"/>
          </p:nvPr>
        </p:nvSpPr>
        <p:spPr>
          <a:xfrm>
            <a:off x="2148840" y="21767"/>
            <a:ext cx="3330978" cy="866712"/>
          </a:xfrm>
        </p:spPr>
        <p:txBody>
          <a:bodyPr>
            <a:normAutofit/>
          </a:bodyPr>
          <a:lstStyle/>
          <a:p>
            <a:r>
              <a:rPr lang="en-US" sz="4500">
                <a:solidFill>
                  <a:srgbClr val="000060"/>
                </a:solidFill>
                <a:ea typeface="+mn-ea"/>
                <a:cs typeface="+mn-cs"/>
              </a:rPr>
              <a:t>References</a:t>
            </a:r>
          </a:p>
        </p:txBody>
      </p:sp>
      <p:pic>
        <p:nvPicPr>
          <p:cNvPr id="3" name="Picture 2">
            <a:extLst>
              <a:ext uri="{FF2B5EF4-FFF2-40B4-BE49-F238E27FC236}">
                <a16:creationId xmlns:a16="http://schemas.microsoft.com/office/drawing/2014/main" id="{86350C06-686E-29BF-7FC0-6764E819D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7" name="Rectangle 6">
            <a:extLst>
              <a:ext uri="{FF2B5EF4-FFF2-40B4-BE49-F238E27FC236}">
                <a16:creationId xmlns:a16="http://schemas.microsoft.com/office/drawing/2014/main" id="{CA7E3E2A-74AA-B15E-CF94-9F4976BF4F16}"/>
              </a:ext>
            </a:extLst>
          </p:cNvPr>
          <p:cNvSpPr/>
          <p:nvPr/>
        </p:nvSpPr>
        <p:spPr>
          <a:xfrm>
            <a:off x="2393284"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IT20011970</a:t>
            </a:r>
            <a:r>
              <a:rPr lang="en-US" sz="1800">
                <a:solidFill>
                  <a:schemeClr val="tx1"/>
                </a:solidFill>
              </a:rPr>
              <a:t>   |   </a:t>
            </a:r>
            <a:r>
              <a:rPr lang="en-US" sz="1800" b="1" err="1">
                <a:solidFill>
                  <a:schemeClr val="tx1"/>
                </a:solidFill>
              </a:rPr>
              <a:t>Bamunusinghe</a:t>
            </a:r>
            <a:r>
              <a:rPr lang="en-US" sz="1800" b="1">
                <a:solidFill>
                  <a:schemeClr val="tx1"/>
                </a:solidFill>
              </a:rPr>
              <a:t> G.P  </a:t>
            </a:r>
            <a:r>
              <a:rPr lang="en-US" sz="1800">
                <a:solidFill>
                  <a:schemeClr val="tx1"/>
                </a:solidFill>
              </a:rPr>
              <a:t>|   </a:t>
            </a:r>
            <a:r>
              <a:rPr lang="en-US" sz="1800" b="0">
                <a:solidFill>
                  <a:schemeClr val="tx1"/>
                </a:solidFill>
              </a:rPr>
              <a:t>TMP-23-044</a:t>
            </a:r>
          </a:p>
        </p:txBody>
      </p:sp>
      <p:sp>
        <p:nvSpPr>
          <p:cNvPr id="11" name="TextBox 10">
            <a:extLst>
              <a:ext uri="{FF2B5EF4-FFF2-40B4-BE49-F238E27FC236}">
                <a16:creationId xmlns:a16="http://schemas.microsoft.com/office/drawing/2014/main" id="{805D5B6F-5F7D-8F44-8F90-D3940C53B0E5}"/>
              </a:ext>
            </a:extLst>
          </p:cNvPr>
          <p:cNvSpPr txBox="1"/>
          <p:nvPr/>
        </p:nvSpPr>
        <p:spPr>
          <a:xfrm>
            <a:off x="391550" y="1241776"/>
            <a:ext cx="1140890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[1]A. Shilpa, V. </a:t>
            </a:r>
            <a:r>
              <a:rPr lang="en-US" err="1"/>
              <a:t>Muneeswaran</a:t>
            </a:r>
            <a:r>
              <a:rPr lang="en-US"/>
              <a:t>, and D. Devi Kala </a:t>
            </a:r>
            <a:r>
              <a:rPr lang="en-US" err="1"/>
              <a:t>Rathinam</a:t>
            </a:r>
            <a:r>
              <a:rPr lang="en-US"/>
              <a:t>, “A Precise and Autonomous Irrigation System for Agriculture: IoT Based Self Propelled Center Pivot Irrigation System,” 2019 5th Int. Conf. Adv. </a:t>
            </a:r>
            <a:r>
              <a:rPr lang="en-US" err="1"/>
              <a:t>Comput</a:t>
            </a:r>
            <a:r>
              <a:rPr lang="en-US"/>
              <a:t>. </a:t>
            </a:r>
            <a:r>
              <a:rPr lang="en-US" err="1"/>
              <a:t>Commun</a:t>
            </a:r>
            <a:r>
              <a:rPr lang="en-US"/>
              <a:t>. Syst. ICACCS 2019, pp. 533–538, Mar. 2019, </a:t>
            </a:r>
            <a:r>
              <a:rPr lang="en-US" err="1"/>
              <a:t>doi</a:t>
            </a:r>
            <a:r>
              <a:rPr lang="en-US"/>
              <a:t>: 10.1109/ICACCS.2019.8728550.</a:t>
            </a:r>
          </a:p>
          <a:p>
            <a:r>
              <a:rPr lang="en-US"/>
              <a:t>[2] </a:t>
            </a:r>
            <a:r>
              <a:rPr lang="en-GB"/>
              <a:t>a G. </a:t>
            </a:r>
            <a:r>
              <a:rPr lang="en-GB" err="1"/>
              <a:t>Smajstrla</a:t>
            </a:r>
            <a:r>
              <a:rPr lang="en-GB"/>
              <a:t> et al., “Efficiencies of Florida Agricultural Irrigation Systems,” BUL247, Univ. Florida, no. July 2002, p. 14, 2002. </a:t>
            </a:r>
          </a:p>
          <a:p>
            <a:r>
              <a:rPr lang="en-GB"/>
              <a:t>[3] A. </a:t>
            </a:r>
            <a:r>
              <a:rPr lang="en-GB" err="1"/>
              <a:t>Heideker</a:t>
            </a:r>
            <a:r>
              <a:rPr lang="en-GB"/>
              <a:t>, D. </a:t>
            </a:r>
            <a:r>
              <a:rPr lang="en-GB" err="1"/>
              <a:t>Ottolini</a:t>
            </a:r>
            <a:r>
              <a:rPr lang="en-GB"/>
              <a:t>, I. </a:t>
            </a:r>
            <a:r>
              <a:rPr lang="en-GB" err="1"/>
              <a:t>Zyrianoff</a:t>
            </a:r>
            <a:r>
              <a:rPr lang="en-GB"/>
              <a:t>, A. T. Neto, T. Salmon </a:t>
            </a:r>
            <a:r>
              <a:rPr lang="en-GB" err="1"/>
              <a:t>Cinotti</a:t>
            </a:r>
            <a:r>
              <a:rPr lang="en-GB"/>
              <a:t>, and C. </a:t>
            </a:r>
            <a:r>
              <a:rPr lang="en-GB" err="1"/>
              <a:t>Kamienski</a:t>
            </a:r>
            <a:r>
              <a:rPr lang="en-GB"/>
              <a:t>, “</a:t>
            </a:r>
            <a:r>
              <a:rPr lang="en-GB" err="1"/>
              <a:t>IoTbased</a:t>
            </a:r>
            <a:r>
              <a:rPr lang="en-GB"/>
              <a:t> Measurement for Smart Agriculture,” 2020 IEEE Int. Work. </a:t>
            </a:r>
            <a:r>
              <a:rPr lang="en-GB" err="1"/>
              <a:t>Metrol</a:t>
            </a:r>
            <a:r>
              <a:rPr lang="en-GB"/>
              <a:t>. Agric. For. </a:t>
            </a:r>
            <a:r>
              <a:rPr lang="en-GB" err="1"/>
              <a:t>MetroAgriFor</a:t>
            </a:r>
            <a:r>
              <a:rPr lang="en-GB"/>
              <a:t> 2020 - Proc., pp. 68–72, 2020, </a:t>
            </a:r>
            <a:r>
              <a:rPr lang="en-GB" err="1"/>
              <a:t>doi</a:t>
            </a:r>
            <a:r>
              <a:rPr lang="en-GB"/>
              <a:t>: 10.1109/MetroAgriFor50201.2020.9277546.</a:t>
            </a:r>
          </a:p>
          <a:p>
            <a:r>
              <a:rPr lang="en-US"/>
              <a:t>[4] D. Cooley, R. M. Maxwell, and S. M. Smith, “Center Pivot Irrigation Systems and Where to Find Them: A Deep Learning Approach to Provide Inputs to Hydrologic and Economic Models,” Front. Water, vol. 3, Dec. 2021, </a:t>
            </a:r>
            <a:r>
              <a:rPr lang="en-US" err="1"/>
              <a:t>doi</a:t>
            </a:r>
            <a:r>
              <a:rPr lang="en-US"/>
              <a:t>: 10.3389/frwa.2021.786016.</a:t>
            </a:r>
          </a:p>
          <a:p>
            <a:r>
              <a:rPr lang="en-GB"/>
              <a:t>[5] C. Cruz Ulloa, A. Krus, A. Barrientos, J. del Cerro, and C. Valero, “Robotic Fertilization in Strip Cropping using a CNN Vegetables Detection-Characterization Method,” </a:t>
            </a:r>
            <a:r>
              <a:rPr lang="en-GB" err="1"/>
              <a:t>Comput</a:t>
            </a:r>
            <a:r>
              <a:rPr lang="en-GB"/>
              <a:t>. Electron. Agric., vol. 193, no. January, p. 106684, 2022, </a:t>
            </a:r>
            <a:r>
              <a:rPr lang="en-GB" err="1"/>
              <a:t>doi</a:t>
            </a:r>
            <a:r>
              <a:rPr lang="en-GB"/>
              <a:t>: 10.1016/j.compag.2022.106684.</a:t>
            </a:r>
          </a:p>
          <a:p>
            <a:r>
              <a:rPr lang="en-GB"/>
              <a:t>[6]</a:t>
            </a:r>
            <a:r>
              <a:rPr lang="en-GB">
                <a:ea typeface="+mn-lt"/>
                <a:cs typeface="+mn-lt"/>
              </a:rPr>
              <a:t>“Greenhouse Irrigation - What’s the best watering system? | Greenhouse Emporium.” https://greenhouseemporium.com/blogs/greenhouse-gardening/greenhouse-irrigationsystems/ (accessed Mar. 20, 2023).</a:t>
            </a:r>
            <a:endParaRPr lang="en-GB"/>
          </a:p>
        </p:txBody>
      </p:sp>
    </p:spTree>
    <p:extLst>
      <p:ext uri="{BB962C8B-B14F-4D97-AF65-F5344CB8AC3E}">
        <p14:creationId xmlns:p14="http://schemas.microsoft.com/office/powerpoint/2010/main" val="112197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C89B7B1E-6DB8-BB80-1EA3-EFCF0CF39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2CCA7A1-63FB-630E-AC3C-19B715E3B7E6}"/>
              </a:ext>
            </a:extLst>
          </p:cNvPr>
          <p:cNvSpPr>
            <a:spLocks noGrp="1"/>
          </p:cNvSpPr>
          <p:nvPr>
            <p:ph type="title"/>
          </p:nvPr>
        </p:nvSpPr>
        <p:spPr>
          <a:xfrm>
            <a:off x="2259037" y="0"/>
            <a:ext cx="3171092" cy="788426"/>
          </a:xfrm>
        </p:spPr>
        <p:txBody>
          <a:bodyPr>
            <a:normAutofit/>
          </a:bodyPr>
          <a:lstStyle/>
          <a:p>
            <a:r>
              <a:rPr lang="en-US" sz="4500">
                <a:solidFill>
                  <a:srgbClr val="000060"/>
                </a:solidFill>
              </a:rPr>
              <a:t>Budget</a:t>
            </a:r>
          </a:p>
        </p:txBody>
      </p:sp>
      <p:pic>
        <p:nvPicPr>
          <p:cNvPr id="4" name="Picture 3">
            <a:extLst>
              <a:ext uri="{FF2B5EF4-FFF2-40B4-BE49-F238E27FC236}">
                <a16:creationId xmlns:a16="http://schemas.microsoft.com/office/drawing/2014/main" id="{E4AED90F-C97F-ABFC-3E72-F738A25BF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graphicFrame>
        <p:nvGraphicFramePr>
          <p:cNvPr id="5" name="Table 5">
            <a:extLst>
              <a:ext uri="{FF2B5EF4-FFF2-40B4-BE49-F238E27FC236}">
                <a16:creationId xmlns:a16="http://schemas.microsoft.com/office/drawing/2014/main" id="{2BAA44C6-3CF1-9DBE-4DC5-F2474C5FF135}"/>
              </a:ext>
            </a:extLst>
          </p:cNvPr>
          <p:cNvGraphicFramePr>
            <a:graphicFrameLocks noGrp="1"/>
          </p:cNvGraphicFramePr>
          <p:nvPr>
            <p:extLst>
              <p:ext uri="{D42A27DB-BD31-4B8C-83A1-F6EECF244321}">
                <p14:modId xmlns:p14="http://schemas.microsoft.com/office/powerpoint/2010/main" val="3416037572"/>
              </p:ext>
            </p:extLst>
          </p:nvPr>
        </p:nvGraphicFramePr>
        <p:xfrm>
          <a:off x="1661652" y="934402"/>
          <a:ext cx="8947355" cy="4719320"/>
        </p:xfrm>
        <a:graphic>
          <a:graphicData uri="http://schemas.openxmlformats.org/drawingml/2006/table">
            <a:tbl>
              <a:tblPr firstRow="1" bandRow="1">
                <a:tableStyleId>{3B4B98B0-60AC-42C2-AFA5-B58CD77FA1E5}</a:tableStyleId>
              </a:tblPr>
              <a:tblGrid>
                <a:gridCol w="3933528">
                  <a:extLst>
                    <a:ext uri="{9D8B030D-6E8A-4147-A177-3AD203B41FA5}">
                      <a16:colId xmlns:a16="http://schemas.microsoft.com/office/drawing/2014/main" val="2225038412"/>
                    </a:ext>
                  </a:extLst>
                </a:gridCol>
                <a:gridCol w="3933528">
                  <a:extLst>
                    <a:ext uri="{9D8B030D-6E8A-4147-A177-3AD203B41FA5}">
                      <a16:colId xmlns:a16="http://schemas.microsoft.com/office/drawing/2014/main" val="1207991798"/>
                    </a:ext>
                  </a:extLst>
                </a:gridCol>
                <a:gridCol w="1080299">
                  <a:extLst>
                    <a:ext uri="{9D8B030D-6E8A-4147-A177-3AD203B41FA5}">
                      <a16:colId xmlns:a16="http://schemas.microsoft.com/office/drawing/2014/main" val="988899261"/>
                    </a:ext>
                  </a:extLst>
                </a:gridCol>
              </a:tblGrid>
              <a:tr h="370840">
                <a:tc>
                  <a:txBody>
                    <a:bodyPr/>
                    <a:lstStyle/>
                    <a:p>
                      <a:r>
                        <a:rPr lang="en-US"/>
                        <a:t>Item</a:t>
                      </a:r>
                    </a:p>
                  </a:txBody>
                  <a:tcPr/>
                </a:tc>
                <a:tc>
                  <a:txBody>
                    <a:bodyPr/>
                    <a:lstStyle/>
                    <a:p>
                      <a:pPr algn="ctr"/>
                      <a:r>
                        <a:rPr lang="en-US"/>
                        <a:t>Quantity</a:t>
                      </a:r>
                    </a:p>
                  </a:txBody>
                  <a:tcPr/>
                </a:tc>
                <a:tc>
                  <a:txBody>
                    <a:bodyPr/>
                    <a:lstStyle/>
                    <a:p>
                      <a:r>
                        <a:rPr lang="en-US"/>
                        <a:t>Amount (LKR)</a:t>
                      </a:r>
                    </a:p>
                  </a:txBody>
                  <a:tcPr/>
                </a:tc>
                <a:extLst>
                  <a:ext uri="{0D108BD9-81ED-4DB2-BD59-A6C34878D82A}">
                    <a16:rowId xmlns:a16="http://schemas.microsoft.com/office/drawing/2014/main" val="3655340135"/>
                  </a:ext>
                </a:extLst>
              </a:tr>
              <a:tr h="370840">
                <a:tc>
                  <a:txBody>
                    <a:bodyPr/>
                    <a:lstStyle/>
                    <a:p>
                      <a:r>
                        <a:rPr lang="en-US"/>
                        <a:t>Rubber wheels</a:t>
                      </a:r>
                    </a:p>
                  </a:txBody>
                  <a:tcPr/>
                </a:tc>
                <a:tc>
                  <a:txBody>
                    <a:bodyPr/>
                    <a:lstStyle/>
                    <a:p>
                      <a:pPr algn="ctr"/>
                      <a:r>
                        <a:rPr lang="en-US"/>
                        <a:t>4</a:t>
                      </a:r>
                    </a:p>
                  </a:txBody>
                  <a:tcPr/>
                </a:tc>
                <a:tc>
                  <a:txBody>
                    <a:bodyPr/>
                    <a:lstStyle/>
                    <a:p>
                      <a:pPr algn="r"/>
                      <a:r>
                        <a:rPr lang="en-US"/>
                        <a:t>4,000</a:t>
                      </a:r>
                    </a:p>
                  </a:txBody>
                  <a:tcPr/>
                </a:tc>
                <a:extLst>
                  <a:ext uri="{0D108BD9-81ED-4DB2-BD59-A6C34878D82A}">
                    <a16:rowId xmlns:a16="http://schemas.microsoft.com/office/drawing/2014/main" val="124030545"/>
                  </a:ext>
                </a:extLst>
              </a:tr>
              <a:tr h="370840">
                <a:tc>
                  <a:txBody>
                    <a:bodyPr/>
                    <a:lstStyle/>
                    <a:p>
                      <a:r>
                        <a:rPr lang="en-US"/>
                        <a:t>Sprocket, chain and wheel (gear system)</a:t>
                      </a:r>
                    </a:p>
                  </a:txBody>
                  <a:tcPr/>
                </a:tc>
                <a:tc>
                  <a:txBody>
                    <a:bodyPr/>
                    <a:lstStyle/>
                    <a:p>
                      <a:pPr algn="ctr"/>
                      <a:r>
                        <a:rPr lang="en-US"/>
                        <a:t>4</a:t>
                      </a:r>
                    </a:p>
                  </a:txBody>
                  <a:tcPr/>
                </a:tc>
                <a:tc>
                  <a:txBody>
                    <a:bodyPr/>
                    <a:lstStyle/>
                    <a:p>
                      <a:pPr algn="r"/>
                      <a:r>
                        <a:rPr lang="en-US"/>
                        <a:t>10,800</a:t>
                      </a:r>
                    </a:p>
                  </a:txBody>
                  <a:tcPr/>
                </a:tc>
                <a:extLst>
                  <a:ext uri="{0D108BD9-81ED-4DB2-BD59-A6C34878D82A}">
                    <a16:rowId xmlns:a16="http://schemas.microsoft.com/office/drawing/2014/main" val="4177829790"/>
                  </a:ext>
                </a:extLst>
              </a:tr>
              <a:tr h="370840">
                <a:tc>
                  <a:txBody>
                    <a:bodyPr/>
                    <a:lstStyle/>
                    <a:p>
                      <a:r>
                        <a:rPr lang="en-US"/>
                        <a:t>Iron frame</a:t>
                      </a:r>
                    </a:p>
                  </a:txBody>
                  <a:tcPr/>
                </a:tc>
                <a:tc>
                  <a:txBody>
                    <a:bodyPr/>
                    <a:lstStyle/>
                    <a:p>
                      <a:pPr algn="ctr"/>
                      <a:r>
                        <a:rPr lang="en-US"/>
                        <a:t>1</a:t>
                      </a:r>
                    </a:p>
                  </a:txBody>
                  <a:tcPr/>
                </a:tc>
                <a:tc>
                  <a:txBody>
                    <a:bodyPr/>
                    <a:lstStyle/>
                    <a:p>
                      <a:pPr algn="r"/>
                      <a:r>
                        <a:rPr lang="en-US"/>
                        <a:t>15,500</a:t>
                      </a:r>
                    </a:p>
                  </a:txBody>
                  <a:tcPr/>
                </a:tc>
                <a:extLst>
                  <a:ext uri="{0D108BD9-81ED-4DB2-BD59-A6C34878D82A}">
                    <a16:rowId xmlns:a16="http://schemas.microsoft.com/office/drawing/2014/main" val="14452859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rPr>
                        <a:t>Motors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4</a:t>
                      </a:r>
                    </a:p>
                  </a:txBody>
                  <a:tcPr/>
                </a:tc>
                <a:tc>
                  <a:txBody>
                    <a:bodyPr/>
                    <a:lstStyle/>
                    <a:p>
                      <a:pPr algn="r"/>
                      <a:r>
                        <a:rPr lang="en-US"/>
                        <a:t>14,000</a:t>
                      </a:r>
                    </a:p>
                  </a:txBody>
                  <a:tcPr/>
                </a:tc>
                <a:extLst>
                  <a:ext uri="{0D108BD9-81ED-4DB2-BD59-A6C34878D82A}">
                    <a16:rowId xmlns:a16="http://schemas.microsoft.com/office/drawing/2014/main" val="40049153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rPr>
                        <a:t>43A Motor drivers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4</a:t>
                      </a:r>
                    </a:p>
                  </a:txBody>
                  <a:tcPr/>
                </a:tc>
                <a:tc>
                  <a:txBody>
                    <a:bodyPr/>
                    <a:lstStyle/>
                    <a:p>
                      <a:pPr algn="r"/>
                      <a:r>
                        <a:rPr lang="en-US"/>
                        <a:t>5,400</a:t>
                      </a:r>
                    </a:p>
                  </a:txBody>
                  <a:tcPr/>
                </a:tc>
                <a:extLst>
                  <a:ext uri="{0D108BD9-81ED-4DB2-BD59-A6C34878D82A}">
                    <a16:rowId xmlns:a16="http://schemas.microsoft.com/office/drawing/2014/main" val="3445307791"/>
                  </a:ext>
                </a:extLst>
              </a:tr>
              <a:tr h="370840">
                <a:tc>
                  <a:txBody>
                    <a:bodyPr/>
                    <a:lstStyle/>
                    <a:p>
                      <a:r>
                        <a:rPr lang="en-US"/>
                        <a:t>Raspberry Pi zero w</a:t>
                      </a:r>
                    </a:p>
                  </a:txBody>
                  <a:tcPr/>
                </a:tc>
                <a:tc>
                  <a:txBody>
                    <a:bodyPr/>
                    <a:lstStyle/>
                    <a:p>
                      <a:pPr algn="ctr"/>
                      <a:r>
                        <a:rPr lang="en-US"/>
                        <a:t>1</a:t>
                      </a:r>
                    </a:p>
                  </a:txBody>
                  <a:tcPr/>
                </a:tc>
                <a:tc>
                  <a:txBody>
                    <a:bodyPr/>
                    <a:lstStyle/>
                    <a:p>
                      <a:pPr algn="r"/>
                      <a:r>
                        <a:rPr lang="en-US"/>
                        <a:t>5,600</a:t>
                      </a:r>
                    </a:p>
                  </a:txBody>
                  <a:tcPr/>
                </a:tc>
                <a:extLst>
                  <a:ext uri="{0D108BD9-81ED-4DB2-BD59-A6C34878D82A}">
                    <a16:rowId xmlns:a16="http://schemas.microsoft.com/office/drawing/2014/main" val="3164428535"/>
                  </a:ext>
                </a:extLst>
              </a:tr>
              <a:tr h="370840">
                <a:tc>
                  <a:txBody>
                    <a:bodyPr/>
                    <a:lstStyle/>
                    <a:p>
                      <a:r>
                        <a:rPr lang="en-US"/>
                        <a:t>12V 45A battery</a:t>
                      </a:r>
                    </a:p>
                  </a:txBody>
                  <a:tcPr/>
                </a:tc>
                <a:tc>
                  <a:txBody>
                    <a:bodyPr/>
                    <a:lstStyle/>
                    <a:p>
                      <a:pPr algn="ctr"/>
                      <a:r>
                        <a:rPr lang="en-US"/>
                        <a:t>1</a:t>
                      </a:r>
                    </a:p>
                  </a:txBody>
                  <a:tcPr/>
                </a:tc>
                <a:tc>
                  <a:txBody>
                    <a:bodyPr/>
                    <a:lstStyle/>
                    <a:p>
                      <a:pPr algn="r"/>
                      <a:r>
                        <a:rPr lang="en-US"/>
                        <a:t>30,000</a:t>
                      </a:r>
                    </a:p>
                  </a:txBody>
                  <a:tcPr/>
                </a:tc>
                <a:extLst>
                  <a:ext uri="{0D108BD9-81ED-4DB2-BD59-A6C34878D82A}">
                    <a16:rowId xmlns:a16="http://schemas.microsoft.com/office/drawing/2014/main" val="1733976253"/>
                  </a:ext>
                </a:extLst>
              </a:tr>
              <a:tr h="370840">
                <a:tc>
                  <a:txBody>
                    <a:bodyPr/>
                    <a:lstStyle/>
                    <a:p>
                      <a:r>
                        <a:rPr lang="en-US"/>
                        <a:t>Camera	</a:t>
                      </a:r>
                    </a:p>
                  </a:txBody>
                  <a:tcPr/>
                </a:tc>
                <a:tc>
                  <a:txBody>
                    <a:bodyPr/>
                    <a:lstStyle/>
                    <a:p>
                      <a:pPr algn="ctr"/>
                      <a:r>
                        <a:rPr lang="en-US"/>
                        <a:t>3</a:t>
                      </a:r>
                    </a:p>
                  </a:txBody>
                  <a:tcPr/>
                </a:tc>
                <a:tc>
                  <a:txBody>
                    <a:bodyPr/>
                    <a:lstStyle/>
                    <a:p>
                      <a:pPr algn="r"/>
                      <a:r>
                        <a:rPr lang="en-US"/>
                        <a:t>15,000</a:t>
                      </a:r>
                    </a:p>
                  </a:txBody>
                  <a:tcPr/>
                </a:tc>
                <a:extLst>
                  <a:ext uri="{0D108BD9-81ED-4DB2-BD59-A6C34878D82A}">
                    <a16:rowId xmlns:a16="http://schemas.microsoft.com/office/drawing/2014/main" val="2481913109"/>
                  </a:ext>
                </a:extLst>
              </a:tr>
              <a:tr h="370840">
                <a:tc>
                  <a:txBody>
                    <a:bodyPr/>
                    <a:lstStyle/>
                    <a:p>
                      <a:r>
                        <a:rPr lang="en-US"/>
                        <a:t>Liquid nozzles</a:t>
                      </a:r>
                    </a:p>
                  </a:txBody>
                  <a:tcPr/>
                </a:tc>
                <a:tc>
                  <a:txBody>
                    <a:bodyPr/>
                    <a:lstStyle/>
                    <a:p>
                      <a:pPr algn="ctr"/>
                      <a:r>
                        <a:rPr lang="en-US"/>
                        <a:t>2</a:t>
                      </a:r>
                    </a:p>
                  </a:txBody>
                  <a:tcPr/>
                </a:tc>
                <a:tc>
                  <a:txBody>
                    <a:bodyPr/>
                    <a:lstStyle/>
                    <a:p>
                      <a:pPr algn="r"/>
                      <a:r>
                        <a:rPr lang="en-US"/>
                        <a:t>3,000</a:t>
                      </a:r>
                    </a:p>
                  </a:txBody>
                  <a:tcPr/>
                </a:tc>
                <a:extLst>
                  <a:ext uri="{0D108BD9-81ED-4DB2-BD59-A6C34878D82A}">
                    <a16:rowId xmlns:a16="http://schemas.microsoft.com/office/drawing/2014/main" val="805489111"/>
                  </a:ext>
                </a:extLst>
              </a:tr>
              <a:tr h="370840">
                <a:tc>
                  <a:txBody>
                    <a:bodyPr/>
                    <a:lstStyle/>
                    <a:p>
                      <a:r>
                        <a:rPr lang="en-US"/>
                        <a:t>Servo motors</a:t>
                      </a:r>
                    </a:p>
                  </a:txBody>
                  <a:tcPr/>
                </a:tc>
                <a:tc>
                  <a:txBody>
                    <a:bodyPr/>
                    <a:lstStyle/>
                    <a:p>
                      <a:pPr algn="ctr"/>
                      <a:r>
                        <a:rPr lang="en-US"/>
                        <a:t>8</a:t>
                      </a:r>
                    </a:p>
                  </a:txBody>
                  <a:tcPr/>
                </a:tc>
                <a:tc>
                  <a:txBody>
                    <a:bodyPr/>
                    <a:lstStyle/>
                    <a:p>
                      <a:pPr algn="r"/>
                      <a:r>
                        <a:rPr lang="en-US"/>
                        <a:t>9,600</a:t>
                      </a:r>
                    </a:p>
                  </a:txBody>
                  <a:tcPr/>
                </a:tc>
                <a:extLst>
                  <a:ext uri="{0D108BD9-81ED-4DB2-BD59-A6C34878D82A}">
                    <a16:rowId xmlns:a16="http://schemas.microsoft.com/office/drawing/2014/main" val="1414123378"/>
                  </a:ext>
                </a:extLst>
              </a:tr>
              <a:tr h="370840">
                <a:tc>
                  <a:txBody>
                    <a:bodyPr/>
                    <a:lstStyle/>
                    <a:p>
                      <a:r>
                        <a:rPr lang="en-US" b="1"/>
                        <a:t>Total</a:t>
                      </a:r>
                    </a:p>
                  </a:txBody>
                  <a:tcPr>
                    <a:solidFill>
                      <a:schemeClr val="bg1">
                        <a:lumMod val="65000"/>
                      </a:schemeClr>
                    </a:solidFill>
                  </a:tcPr>
                </a:tc>
                <a:tc>
                  <a:txBody>
                    <a:bodyPr/>
                    <a:lstStyle/>
                    <a:p>
                      <a:pPr algn="ctr"/>
                      <a:endParaRPr lang="en-US" b="1"/>
                    </a:p>
                  </a:txBody>
                  <a:tcPr>
                    <a:solidFill>
                      <a:schemeClr val="bg1">
                        <a:lumMod val="65000"/>
                      </a:schemeClr>
                    </a:solidFill>
                  </a:tcPr>
                </a:tc>
                <a:tc>
                  <a:txBody>
                    <a:bodyPr/>
                    <a:lstStyle/>
                    <a:p>
                      <a:pPr algn="r"/>
                      <a:r>
                        <a:rPr lang="en-US" b="1"/>
                        <a:t>112,900</a:t>
                      </a:r>
                    </a:p>
                  </a:txBody>
                  <a:tcPr>
                    <a:solidFill>
                      <a:schemeClr val="bg1">
                        <a:lumMod val="65000"/>
                      </a:schemeClr>
                    </a:solidFill>
                  </a:tcPr>
                </a:tc>
                <a:extLst>
                  <a:ext uri="{0D108BD9-81ED-4DB2-BD59-A6C34878D82A}">
                    <a16:rowId xmlns:a16="http://schemas.microsoft.com/office/drawing/2014/main" val="1592974145"/>
                  </a:ext>
                </a:extLst>
              </a:tr>
            </a:tbl>
          </a:graphicData>
        </a:graphic>
      </p:graphicFrame>
    </p:spTree>
    <p:extLst>
      <p:ext uri="{BB962C8B-B14F-4D97-AF65-F5344CB8AC3E}">
        <p14:creationId xmlns:p14="http://schemas.microsoft.com/office/powerpoint/2010/main" val="359882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76CB97A-5480-C734-5E4E-4C2E7D88F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BFCC9A-10A7-C8A2-9D60-9041A0F908AC}"/>
              </a:ext>
            </a:extLst>
          </p:cNvPr>
          <p:cNvSpPr>
            <a:spLocks noGrp="1"/>
          </p:cNvSpPr>
          <p:nvPr>
            <p:ph type="title"/>
          </p:nvPr>
        </p:nvSpPr>
        <p:spPr>
          <a:xfrm>
            <a:off x="2148840" y="0"/>
            <a:ext cx="4732606" cy="704020"/>
          </a:xfrm>
        </p:spPr>
        <p:txBody>
          <a:bodyPr>
            <a:noAutofit/>
          </a:bodyPr>
          <a:lstStyle/>
          <a:p>
            <a:r>
              <a:rPr lang="en-US" sz="4500">
                <a:solidFill>
                  <a:srgbClr val="000060"/>
                </a:solidFill>
              </a:rPr>
              <a:t>Commercialization</a:t>
            </a:r>
          </a:p>
        </p:txBody>
      </p:sp>
      <p:pic>
        <p:nvPicPr>
          <p:cNvPr id="4" name="Picture 3">
            <a:extLst>
              <a:ext uri="{FF2B5EF4-FFF2-40B4-BE49-F238E27FC236}">
                <a16:creationId xmlns:a16="http://schemas.microsoft.com/office/drawing/2014/main" id="{E3713BFB-7180-7E47-6CF9-D13110710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7" name="Picture 6" descr="Diagram, icon&#10;&#10;Description automatically generated">
            <a:extLst>
              <a:ext uri="{FF2B5EF4-FFF2-40B4-BE49-F238E27FC236}">
                <a16:creationId xmlns:a16="http://schemas.microsoft.com/office/drawing/2014/main" id="{CB5EB8DD-2ACA-14CE-F0AC-A398E29EE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280" y="2600126"/>
            <a:ext cx="3520440" cy="3520440"/>
          </a:xfrm>
          <a:prstGeom prst="rect">
            <a:avLst/>
          </a:prstGeom>
        </p:spPr>
      </p:pic>
      <p:pic>
        <p:nvPicPr>
          <p:cNvPr id="8" name="Picture 7" descr="Logo&#10;&#10;Description automatically generated">
            <a:extLst>
              <a:ext uri="{FF2B5EF4-FFF2-40B4-BE49-F238E27FC236}">
                <a16:creationId xmlns:a16="http://schemas.microsoft.com/office/drawing/2014/main" id="{3A1A0C76-CB6F-25B2-F78C-AA490EE46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720" y="2426208"/>
            <a:ext cx="889312" cy="870712"/>
          </a:xfrm>
          <a:prstGeom prst="rect">
            <a:avLst/>
          </a:prstGeom>
        </p:spPr>
      </p:pic>
      <p:sp>
        <p:nvSpPr>
          <p:cNvPr id="9" name="Content Placeholder 6">
            <a:extLst>
              <a:ext uri="{FF2B5EF4-FFF2-40B4-BE49-F238E27FC236}">
                <a16:creationId xmlns:a16="http://schemas.microsoft.com/office/drawing/2014/main" id="{8AA858E3-2315-B831-EF52-A7619F0A9883}"/>
              </a:ext>
            </a:extLst>
          </p:cNvPr>
          <p:cNvSpPr txBox="1">
            <a:spLocks/>
          </p:cNvSpPr>
          <p:nvPr/>
        </p:nvSpPr>
        <p:spPr>
          <a:xfrm>
            <a:off x="1349481" y="1123475"/>
            <a:ext cx="9631186" cy="4941690"/>
          </a:xfrm>
          <a:prstGeom prst="rect">
            <a:avLst/>
          </a:prstGeom>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150000"/>
              </a:lnSpc>
            </a:pPr>
            <a:r>
              <a:rPr lang="en-US"/>
              <a:t>Niche Marketing – (Tea Planters).</a:t>
            </a:r>
          </a:p>
          <a:p>
            <a:pPr>
              <a:lnSpc>
                <a:spcPct val="150000"/>
              </a:lnSpc>
            </a:pPr>
            <a:r>
              <a:rPr lang="en-US"/>
              <a:t>Brand Awareness – (Facebook, Instagram, Website).</a:t>
            </a:r>
          </a:p>
          <a:p>
            <a:pPr>
              <a:lnSpc>
                <a:spcPct val="150000"/>
              </a:lnSpc>
            </a:pPr>
            <a:r>
              <a:rPr lang="en-US"/>
              <a:t>TeaBot Subscription.</a:t>
            </a:r>
          </a:p>
          <a:p>
            <a:pPr lvl="1">
              <a:buFont typeface="Wingdings" panose="05000000000000000000" pitchFamily="2" charset="2"/>
              <a:buChar char="§"/>
            </a:pPr>
            <a:r>
              <a:rPr lang="en-US"/>
              <a:t>1-year Hardware Warranty</a:t>
            </a:r>
          </a:p>
          <a:p>
            <a:pPr lvl="1">
              <a:buFont typeface="Wingdings" panose="05000000000000000000" pitchFamily="2" charset="2"/>
              <a:buChar char="§"/>
            </a:pPr>
            <a:r>
              <a:rPr lang="en-US"/>
              <a:t>Software updates for 4 years.</a:t>
            </a:r>
          </a:p>
          <a:p>
            <a:pPr marL="0" indent="0">
              <a:buFont typeface="Arial" pitchFamily="34" charset="0"/>
              <a:buNone/>
            </a:pPr>
            <a:endParaRPr lang="en-US"/>
          </a:p>
        </p:txBody>
      </p:sp>
    </p:spTree>
    <p:extLst>
      <p:ext uri="{BB962C8B-B14F-4D97-AF65-F5344CB8AC3E}">
        <p14:creationId xmlns:p14="http://schemas.microsoft.com/office/powerpoint/2010/main" val="148783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76CB97A-5480-C734-5E4E-4C2E7D88F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E3713BFB-7180-7E47-6CF9-D13110710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8" name="TextBox 7">
            <a:extLst>
              <a:ext uri="{FF2B5EF4-FFF2-40B4-BE49-F238E27FC236}">
                <a16:creationId xmlns:a16="http://schemas.microsoft.com/office/drawing/2014/main" id="{316B2130-80E3-E5E9-67DB-53DD3541B120}"/>
              </a:ext>
            </a:extLst>
          </p:cNvPr>
          <p:cNvSpPr txBox="1"/>
          <p:nvPr/>
        </p:nvSpPr>
        <p:spPr>
          <a:xfrm>
            <a:off x="3147646" y="2828835"/>
            <a:ext cx="6098344" cy="1200329"/>
          </a:xfrm>
          <a:prstGeom prst="rect">
            <a:avLst/>
          </a:prstGeom>
          <a:noFill/>
        </p:spPr>
        <p:txBody>
          <a:bodyPr wrap="square">
            <a:spAutoFit/>
          </a:bodyPr>
          <a:lstStyle/>
          <a:p>
            <a:pPr marL="0" indent="0" algn="ctr">
              <a:buFont typeface="Arial" pitchFamily="34" charset="0"/>
              <a:buNone/>
            </a:pPr>
            <a:r>
              <a:rPr lang="en-US" sz="7200">
                <a:solidFill>
                  <a:srgbClr val="000060"/>
                </a:solidFill>
              </a:rPr>
              <a:t>THANK YOU!</a:t>
            </a:r>
          </a:p>
        </p:txBody>
      </p:sp>
    </p:spTree>
    <p:extLst>
      <p:ext uri="{BB962C8B-B14F-4D97-AF65-F5344CB8AC3E}">
        <p14:creationId xmlns:p14="http://schemas.microsoft.com/office/powerpoint/2010/main" val="10839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76CB97A-5480-C734-5E4E-4C2E7D88F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E3713BFB-7180-7E47-6CF9-D13110710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sp>
        <p:nvSpPr>
          <p:cNvPr id="5" name="TextBox 4">
            <a:extLst>
              <a:ext uri="{FF2B5EF4-FFF2-40B4-BE49-F238E27FC236}">
                <a16:creationId xmlns:a16="http://schemas.microsoft.com/office/drawing/2014/main" id="{2DA9DCD0-6B9C-10DC-5EA1-B8839928AAF9}"/>
              </a:ext>
            </a:extLst>
          </p:cNvPr>
          <p:cNvSpPr txBox="1"/>
          <p:nvPr/>
        </p:nvSpPr>
        <p:spPr>
          <a:xfrm>
            <a:off x="3046828" y="2828835"/>
            <a:ext cx="6098344" cy="1200329"/>
          </a:xfrm>
          <a:prstGeom prst="rect">
            <a:avLst/>
          </a:prstGeom>
          <a:noFill/>
        </p:spPr>
        <p:txBody>
          <a:bodyPr wrap="square">
            <a:spAutoFit/>
          </a:bodyPr>
          <a:lstStyle/>
          <a:p>
            <a:pPr marL="0" indent="0" algn="ctr">
              <a:buFont typeface="Arial" pitchFamily="34" charset="0"/>
              <a:buNone/>
            </a:pPr>
            <a:r>
              <a:rPr lang="en-US" sz="7200">
                <a:solidFill>
                  <a:srgbClr val="000060"/>
                </a:solidFill>
              </a:rPr>
              <a:t>Q &amp; A</a:t>
            </a:r>
          </a:p>
        </p:txBody>
      </p:sp>
    </p:spTree>
    <p:extLst>
      <p:ext uri="{BB962C8B-B14F-4D97-AF65-F5344CB8AC3E}">
        <p14:creationId xmlns:p14="http://schemas.microsoft.com/office/powerpoint/2010/main" val="65807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D53F4C54-07C0-1D3B-D847-94093552A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14534626-EA77-A87C-B7A4-6F0CE6493BE6}"/>
              </a:ext>
            </a:extLst>
          </p:cNvPr>
          <p:cNvSpPr txBox="1"/>
          <p:nvPr/>
        </p:nvSpPr>
        <p:spPr>
          <a:xfrm>
            <a:off x="2175277" y="0"/>
            <a:ext cx="8543636" cy="7848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500">
                <a:solidFill>
                  <a:srgbClr val="000060"/>
                </a:solidFill>
              </a:rPr>
              <a:t>What is liquid fertilization?</a:t>
            </a:r>
          </a:p>
        </p:txBody>
      </p:sp>
      <p:pic>
        <p:nvPicPr>
          <p:cNvPr id="3" name="Picture 2">
            <a:extLst>
              <a:ext uri="{FF2B5EF4-FFF2-40B4-BE49-F238E27FC236}">
                <a16:creationId xmlns:a16="http://schemas.microsoft.com/office/drawing/2014/main" id="{AAB4869A-F4FE-B29C-A876-B901DF5BD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4620"/>
            <a:ext cx="2148840" cy="373380"/>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966882C4-BA08-304F-6AED-513CA18F3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8232" y="1319173"/>
            <a:ext cx="8868975" cy="5165447"/>
          </a:xfrm>
          <a:prstGeom prst="rect">
            <a:avLst/>
          </a:prstGeom>
        </p:spPr>
      </p:pic>
    </p:spTree>
    <p:extLst>
      <p:ext uri="{BB962C8B-B14F-4D97-AF65-F5344CB8AC3E}">
        <p14:creationId xmlns:p14="http://schemas.microsoft.com/office/powerpoint/2010/main" val="105417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6.0.15"/>
  <p:tag name="AS_OS" val="Unix 5.15.0.1015"/>
  <p:tag name="AS_RELEASE_DATE" val="2022.06.14"/>
  <p:tag name="AS_TITLE" val="Aspose.Slides for .NET5"/>
  <p:tag name="AS_VERSION" val="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18A15A-EE1C-4025-9F3E-F5D06630548F}"/>
</file>

<file path=customXml/itemProps2.xml><?xml version="1.0" encoding="utf-8"?>
<ds:datastoreItem xmlns:ds="http://schemas.openxmlformats.org/officeDocument/2006/customXml" ds:itemID="{853860C5-F3B7-404A-8249-38A03396C91B}"/>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86</Slides>
  <Notes>1</Notes>
  <HiddenSlides>0</HiddenSlides>
  <ScaleCrop>false</ScaleCrop>
  <HeadingPairs>
    <vt:vector size="4" baseType="variant">
      <vt:variant>
        <vt:lpstr>Theme</vt:lpstr>
      </vt:variant>
      <vt:variant>
        <vt:i4>4</vt:i4>
      </vt:variant>
      <vt:variant>
        <vt:lpstr>Slide Titles</vt:lpstr>
      </vt:variant>
      <vt:variant>
        <vt:i4>86</vt:i4>
      </vt:variant>
    </vt:vector>
  </HeadingPairs>
  <TitlesOfParts>
    <vt:vector size="90" baseType="lpstr">
      <vt:lpstr>Office Theme</vt:lpstr>
      <vt:lpstr>Office Theme</vt:lpstr>
      <vt:lpstr>Office Theme</vt:lpstr>
      <vt:lpstr>Office Theme</vt:lpstr>
      <vt:lpstr>TeaBot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Gap</vt:lpstr>
      <vt:lpstr>PowerPoint Presentation</vt:lpstr>
      <vt:lpstr>Research Question</vt:lpstr>
      <vt:lpstr>PowerPoint Presentation</vt:lpstr>
      <vt:lpstr>Specific Objective</vt:lpstr>
      <vt:lpstr>Sub Objectives</vt:lpstr>
      <vt:lpstr>PowerPoint Presentation</vt:lpstr>
      <vt:lpstr>PowerPoint Presentation</vt:lpstr>
      <vt:lpstr>PowerPoint Presentation</vt:lpstr>
      <vt:lpstr>PowerPoint Presentation</vt:lpstr>
      <vt:lpstr>Technologies</vt:lpstr>
      <vt:lpstr>Requirements</vt:lpstr>
      <vt:lpstr>PowerPoint Presentation</vt:lpstr>
      <vt:lpstr>PowerPoint Presentation</vt:lpstr>
      <vt:lpstr>References</vt:lpstr>
      <vt:lpstr>IT20382476 Perera P.V.Y   Data Science</vt:lpstr>
      <vt:lpstr>PowerPoint Presentation</vt:lpstr>
      <vt:lpstr>Background</vt:lpstr>
      <vt:lpstr>Implemented solutions</vt:lpstr>
      <vt:lpstr>PowerPoint Presentation</vt:lpstr>
      <vt:lpstr>PowerPoint Presentation</vt:lpstr>
      <vt:lpstr>PowerPoint Presentation</vt:lpstr>
      <vt:lpstr>PowerPoint Presentation</vt:lpstr>
      <vt:lpstr>Research Question</vt:lpstr>
      <vt:lpstr>PowerPoint Presentation</vt:lpstr>
      <vt:lpstr>Specific Objective</vt:lpstr>
      <vt:lpstr>Sub Objectives</vt:lpstr>
      <vt:lpstr>PowerPoint Presentation</vt:lpstr>
      <vt:lpstr>PowerPoint Presentation</vt:lpstr>
      <vt:lpstr>Technologies</vt:lpstr>
      <vt:lpstr>Requirements</vt:lpstr>
      <vt:lpstr>Work Breakdown Structure</vt:lpstr>
      <vt:lpstr>Gannt Chart</vt:lpstr>
      <vt:lpstr>References</vt:lpstr>
      <vt:lpstr>IT20265410 Premathilake H.T.M  Information Technology</vt:lpstr>
      <vt:lpstr>PowerPoint Presentation</vt:lpstr>
      <vt:lpstr>PowerPoint Presentation</vt:lpstr>
      <vt:lpstr>PowerPoint Presentation</vt:lpstr>
      <vt:lpstr>Implemented Solutions</vt:lpstr>
      <vt:lpstr>Research Gap</vt:lpstr>
      <vt:lpstr>Comparison</vt:lpstr>
      <vt:lpstr>Research Question</vt:lpstr>
      <vt:lpstr>PowerPoint Presentation</vt:lpstr>
      <vt:lpstr>Specific Objective</vt:lpstr>
      <vt:lpstr>Sub Objectives</vt:lpstr>
      <vt:lpstr>PowerPoint Presentation</vt:lpstr>
      <vt:lpstr>PowerPoint Presentation</vt:lpstr>
      <vt:lpstr>Technologies</vt:lpstr>
      <vt:lpstr>Requirements</vt:lpstr>
      <vt:lpstr>PowerPoint Presentation</vt:lpstr>
      <vt:lpstr>PowerPoint Presentation</vt:lpstr>
      <vt:lpstr>References</vt:lpstr>
      <vt:lpstr>IT20011970 Bamunusinghe G.P  Software Engineering</vt:lpstr>
      <vt:lpstr>PowerPoint Presentation</vt:lpstr>
      <vt:lpstr>Background</vt:lpstr>
      <vt:lpstr>Implemented Solutions</vt:lpstr>
      <vt:lpstr>PowerPoint Presentation</vt:lpstr>
      <vt:lpstr>Comparison</vt:lpstr>
      <vt:lpstr>Research Question</vt:lpstr>
      <vt:lpstr>PowerPoint Presentation</vt:lpstr>
      <vt:lpstr>PowerPoint Presentation</vt:lpstr>
      <vt:lpstr>PowerPoint Presentation</vt:lpstr>
      <vt:lpstr>Methodology</vt:lpstr>
      <vt:lpstr>PowerPoint Presentation</vt:lpstr>
      <vt:lpstr>Requirements</vt:lpstr>
      <vt:lpstr>PowerPoint Presentation</vt:lpstr>
      <vt:lpstr>PowerPoint Presentation</vt:lpstr>
      <vt:lpstr>References</vt:lpstr>
      <vt:lpstr>Budget</vt:lpstr>
      <vt:lpstr>Commercialization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TeaBot </dc:title>
  <cp:revision>3</cp:revision>
  <cp:lastPrinted>2023-03-26T03:31:08Z</cp:lastPrinted>
  <dcterms:created xsi:type="dcterms:W3CDTF">2023-03-26T03:31:08Z</dcterms:created>
  <dcterms:modified xsi:type="dcterms:W3CDTF">2023-09-06T18:24:05Z</dcterms:modified>
</cp:coreProperties>
</file>